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58" r:id="rId4"/>
  </p:sldMasterIdLst>
  <p:notesMasterIdLst>
    <p:notesMasterId r:id="rId59"/>
  </p:notesMasterIdLst>
  <p:sldIdLst>
    <p:sldId id="257" r:id="rId5"/>
    <p:sldId id="6052" r:id="rId6"/>
    <p:sldId id="2147475162" r:id="rId7"/>
    <p:sldId id="6091" r:id="rId8"/>
    <p:sldId id="2147475149" r:id="rId9"/>
    <p:sldId id="6035" r:id="rId10"/>
    <p:sldId id="6053" r:id="rId11"/>
    <p:sldId id="2147475150" r:id="rId12"/>
    <p:sldId id="2147475151" r:id="rId13"/>
    <p:sldId id="2147475152" r:id="rId14"/>
    <p:sldId id="2147475154" r:id="rId15"/>
    <p:sldId id="330" r:id="rId16"/>
    <p:sldId id="6055" r:id="rId17"/>
    <p:sldId id="6062" r:id="rId18"/>
    <p:sldId id="6063" r:id="rId19"/>
    <p:sldId id="6064" r:id="rId20"/>
    <p:sldId id="6065" r:id="rId21"/>
    <p:sldId id="6066" r:id="rId22"/>
    <p:sldId id="6067" r:id="rId23"/>
    <p:sldId id="6068" r:id="rId24"/>
    <p:sldId id="6079" r:id="rId25"/>
    <p:sldId id="2147475155" r:id="rId26"/>
    <p:sldId id="6060" r:id="rId27"/>
    <p:sldId id="2147475163" r:id="rId28"/>
    <p:sldId id="2147475164" r:id="rId29"/>
    <p:sldId id="2147475165" r:id="rId30"/>
    <p:sldId id="2147475166" r:id="rId31"/>
    <p:sldId id="2147475167" r:id="rId32"/>
    <p:sldId id="6043" r:id="rId33"/>
    <p:sldId id="723" r:id="rId34"/>
    <p:sldId id="6044" r:id="rId35"/>
    <p:sldId id="6057" r:id="rId36"/>
    <p:sldId id="6045" r:id="rId37"/>
    <p:sldId id="265" r:id="rId38"/>
    <p:sldId id="2147475156" r:id="rId39"/>
    <p:sldId id="2147475157" r:id="rId40"/>
    <p:sldId id="309" r:id="rId41"/>
    <p:sldId id="6069" r:id="rId42"/>
    <p:sldId id="258" r:id="rId43"/>
    <p:sldId id="325" r:id="rId44"/>
    <p:sldId id="327" r:id="rId45"/>
    <p:sldId id="326" r:id="rId46"/>
    <p:sldId id="328" r:id="rId47"/>
    <p:sldId id="6071" r:id="rId48"/>
    <p:sldId id="324" r:id="rId49"/>
    <p:sldId id="262" r:id="rId50"/>
    <p:sldId id="6070" r:id="rId51"/>
    <p:sldId id="6089" r:id="rId52"/>
    <p:sldId id="6039" r:id="rId53"/>
    <p:sldId id="2147475159" r:id="rId54"/>
    <p:sldId id="6080" r:id="rId55"/>
    <p:sldId id="282" r:id="rId56"/>
    <p:sldId id="2147475158" r:id="rId57"/>
    <p:sldId id="6090" r:id="rId58"/>
  </p:sldIdLst>
  <p:sldSz cx="12192000" cy="6858000"/>
  <p:notesSz cx="7010400" cy="92964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4552" autoAdjust="0"/>
  </p:normalViewPr>
  <p:slideViewPr>
    <p:cSldViewPr snapToGrid="0" snapToObjects="1">
      <p:cViewPr varScale="1">
        <p:scale>
          <a:sx n="90" d="100"/>
          <a:sy n="90" d="100"/>
        </p:scale>
        <p:origin x="350" y="62"/>
      </p:cViewPr>
      <p:guideLst/>
    </p:cSldViewPr>
  </p:slideViewPr>
  <p:notesTextViewPr>
    <p:cViewPr>
      <p:scale>
        <a:sx n="3" d="2"/>
        <a:sy n="3" d="2"/>
      </p:scale>
      <p:origin x="0" y="0"/>
    </p:cViewPr>
  </p:notesTextViewPr>
  <p:sorterViewPr>
    <p:cViewPr>
      <p:scale>
        <a:sx n="150" d="100"/>
        <a:sy n="150" d="100"/>
      </p:scale>
      <p:origin x="0" y="-73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6.xml.rels><?xml version="1.0" encoding="UTF-8" standalone="yes"?>
<Relationships xmlns="http://schemas.openxmlformats.org/package/2006/relationships"><Relationship Id="rId3" Type="http://schemas.openxmlformats.org/officeDocument/2006/relationships/hyperlink" Target="mailto:information.QS@upu.int" TargetMode="External"/><Relationship Id="rId7" Type="http://schemas.openxmlformats.org/officeDocument/2006/relationships/hyperlink" Target="https://support.upu.int/" TargetMode="External"/><Relationship Id="rId2" Type="http://schemas.openxmlformats.org/officeDocument/2006/relationships/hyperlink" Target="mailto:POC.PSDEIG.secretariat@upu.int" TargetMode="External"/><Relationship Id="rId1" Type="http://schemas.openxmlformats.org/officeDocument/2006/relationships/hyperlink" Target="mailto:ORE@upu.int" TargetMode="External"/><Relationship Id="rId6" Type="http://schemas.openxmlformats.org/officeDocument/2006/relationships/hyperlink" Target="mailto:compliance.standards@upu.int" TargetMode="External"/><Relationship Id="rId5" Type="http://schemas.openxmlformats.org/officeDocument/2006/relationships/hyperlink" Target="mailto:central.accounting@upu.int" TargetMode="External"/><Relationship Id="rId4" Type="http://schemas.openxmlformats.org/officeDocument/2006/relationships/hyperlink" Target="mailto:DPRM-PPRE-REM@upu.int" TargetMode="External"/></Relationships>
</file>

<file path=ppt/diagrams/_rels/drawing6.xml.rels><?xml version="1.0" encoding="UTF-8" standalone="yes"?>
<Relationships xmlns="http://schemas.openxmlformats.org/package/2006/relationships"><Relationship Id="rId3" Type="http://schemas.openxmlformats.org/officeDocument/2006/relationships/hyperlink" Target="mailto:information.QS@upu.int" TargetMode="External"/><Relationship Id="rId7" Type="http://schemas.openxmlformats.org/officeDocument/2006/relationships/hyperlink" Target="https://support.upu.int/" TargetMode="External"/><Relationship Id="rId2" Type="http://schemas.openxmlformats.org/officeDocument/2006/relationships/hyperlink" Target="mailto:POC.PSDEIG.secretariat@upu.int" TargetMode="External"/><Relationship Id="rId1" Type="http://schemas.openxmlformats.org/officeDocument/2006/relationships/hyperlink" Target="mailto:ORE@upu.int" TargetMode="External"/><Relationship Id="rId6" Type="http://schemas.openxmlformats.org/officeDocument/2006/relationships/hyperlink" Target="mailto:compliance.standards@upu.int" TargetMode="External"/><Relationship Id="rId5" Type="http://schemas.openxmlformats.org/officeDocument/2006/relationships/hyperlink" Target="mailto:central.accounting@upu.int" TargetMode="External"/><Relationship Id="rId4" Type="http://schemas.openxmlformats.org/officeDocument/2006/relationships/hyperlink" Target="mailto:DPRM-PPRE-REM@upu.in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28972E-C265-43F7-ADA9-C0D366E72D3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CDF1E53-A65E-4B5B-B9D0-317B87C821A9}">
      <dgm:prSet custT="1"/>
      <dgm:spPr/>
      <dgm:t>
        <a:bodyPr/>
        <a:lstStyle/>
        <a:p>
          <a:pPr rtl="0"/>
          <a:r>
            <a:rPr lang="es-ES" sz="1800" noProof="0" dirty="0">
              <a:latin typeface="Verdana" panose="020B0604030504040204" pitchFamily="34" charset="0"/>
              <a:ea typeface="Verdana" panose="020B0604030504040204" pitchFamily="34" charset="0"/>
            </a:rPr>
            <a:t>Limitación del servicio de envíos certificados únicamente a los documentos </a:t>
          </a:r>
          <a:r>
            <a:rPr lang="es-ES" sz="1800" b="0" noProof="0" dirty="0">
              <a:solidFill>
                <a:schemeClr val="bg1"/>
              </a:solidFill>
              <a:latin typeface="Verdana" panose="020B0604030504040204" pitchFamily="34" charset="0"/>
              <a:ea typeface="Verdana" panose="020B0604030504040204" pitchFamily="34" charset="0"/>
            </a:rPr>
            <a:t>–</a:t>
          </a:r>
          <a:r>
            <a:rPr lang="es-ES" sz="1800" b="1" noProof="0" dirty="0">
              <a:solidFill>
                <a:srgbClr val="FFC000"/>
              </a:solidFill>
              <a:latin typeface="Verdana" panose="020B0604030504040204" pitchFamily="34" charset="0"/>
              <a:ea typeface="Verdana" panose="020B0604030504040204" pitchFamily="34" charset="0"/>
            </a:rPr>
            <a:t> Artículo 18.1.1 del Convenio</a:t>
          </a:r>
        </a:p>
      </dgm:t>
    </dgm:pt>
    <dgm:pt modelId="{3583A695-A9C5-4A51-9FEA-CEA6E55CE3D7}" type="parTrans" cxnId="{A67BE178-A59D-42D9-BA44-B54355ECC28F}">
      <dgm:prSet/>
      <dgm:spPr/>
      <dgm:t>
        <a:bodyPr/>
        <a:lstStyle/>
        <a:p>
          <a:endParaRPr lang="en-US">
            <a:latin typeface="Verdana" panose="020B0604030504040204" pitchFamily="34" charset="0"/>
            <a:ea typeface="Verdana" panose="020B0604030504040204" pitchFamily="34" charset="0"/>
          </a:endParaRPr>
        </a:p>
      </dgm:t>
    </dgm:pt>
    <dgm:pt modelId="{9802D92B-B0D1-458F-AF4A-EFD6E14B8CB1}" type="sibTrans" cxnId="{A67BE178-A59D-42D9-BA44-B54355ECC28F}">
      <dgm:prSet/>
      <dgm:spPr/>
      <dgm:t>
        <a:bodyPr/>
        <a:lstStyle/>
        <a:p>
          <a:endParaRPr lang="en-US">
            <a:latin typeface="Verdana" panose="020B0604030504040204" pitchFamily="34" charset="0"/>
            <a:ea typeface="Verdana" panose="020B0604030504040204" pitchFamily="34" charset="0"/>
          </a:endParaRPr>
        </a:p>
      </dgm:t>
    </dgm:pt>
    <dgm:pt modelId="{D010A91B-C8F8-4AD8-BA0A-ABFECEC3A219}">
      <dgm:prSet custT="1"/>
      <dgm:spPr/>
      <dgm:t>
        <a:bodyPr/>
        <a:lstStyle/>
        <a:p>
          <a:pPr rtl="0"/>
          <a:r>
            <a:rPr lang="es-ES" sz="1800" kern="1200" noProof="0" dirty="0">
              <a:solidFill>
                <a:prstClr val="white"/>
              </a:solidFill>
              <a:latin typeface="Verdana" panose="020B0604030504040204" pitchFamily="34" charset="0"/>
              <a:ea typeface="Verdana" panose="020B0604030504040204" pitchFamily="34" charset="0"/>
              <a:cs typeface="+mn-cs"/>
            </a:rPr>
            <a:t>El intercambio de mensajes EMSEVT V3 será obligatorio para los envíos certificados, los envíos con seguimiento y los envíos con valor declarado – </a:t>
          </a:r>
          <a:r>
            <a:rPr lang="es-ES" sz="1800" b="1" kern="1200" noProof="0" dirty="0">
              <a:solidFill>
                <a:srgbClr val="FFC000"/>
              </a:solidFill>
              <a:latin typeface="Verdana" panose="020B0604030504040204" pitchFamily="34" charset="0"/>
              <a:ea typeface="Verdana" panose="020B0604030504040204" pitchFamily="34" charset="0"/>
              <a:cs typeface="+mn-cs"/>
            </a:rPr>
            <a:t>Artículos 17-130 y 17-131 del Reglamento del Convenio</a:t>
          </a:r>
        </a:p>
      </dgm:t>
    </dgm:pt>
    <dgm:pt modelId="{B8F105D8-0E76-494B-9B63-90CC6BD37A02}" type="parTrans" cxnId="{22CF758F-7EB4-436C-A19B-607F69ABAC2D}">
      <dgm:prSet/>
      <dgm:spPr/>
      <dgm:t>
        <a:bodyPr/>
        <a:lstStyle/>
        <a:p>
          <a:endParaRPr lang="en-US">
            <a:latin typeface="Verdana" panose="020B0604030504040204" pitchFamily="34" charset="0"/>
            <a:ea typeface="Verdana" panose="020B0604030504040204" pitchFamily="34" charset="0"/>
          </a:endParaRPr>
        </a:p>
      </dgm:t>
    </dgm:pt>
    <dgm:pt modelId="{01546154-7158-407B-A7C8-B1DFCD6BADB8}" type="sibTrans" cxnId="{22CF758F-7EB4-436C-A19B-607F69ABAC2D}">
      <dgm:prSet/>
      <dgm:spPr/>
      <dgm:t>
        <a:bodyPr/>
        <a:lstStyle/>
        <a:p>
          <a:endParaRPr lang="en-US">
            <a:latin typeface="Verdana" panose="020B0604030504040204" pitchFamily="34" charset="0"/>
            <a:ea typeface="Verdana" panose="020B0604030504040204" pitchFamily="34" charset="0"/>
          </a:endParaRPr>
        </a:p>
      </dgm:t>
    </dgm:pt>
    <dgm:pt modelId="{106C0882-E9D9-4F7B-A796-58781C1DFFB2}" type="pres">
      <dgm:prSet presAssocID="{E528972E-C265-43F7-ADA9-C0D366E72D33}" presName="Name0" presStyleCnt="0">
        <dgm:presLayoutVars>
          <dgm:chMax val="7"/>
          <dgm:chPref val="7"/>
          <dgm:dir/>
        </dgm:presLayoutVars>
      </dgm:prSet>
      <dgm:spPr/>
    </dgm:pt>
    <dgm:pt modelId="{15331FE7-8AA5-4364-AB7D-DC7029133E66}" type="pres">
      <dgm:prSet presAssocID="{E528972E-C265-43F7-ADA9-C0D366E72D33}" presName="Name1" presStyleCnt="0"/>
      <dgm:spPr/>
    </dgm:pt>
    <dgm:pt modelId="{2F21D9D1-D88A-4D26-A852-3D27A15DC283}" type="pres">
      <dgm:prSet presAssocID="{E528972E-C265-43F7-ADA9-C0D366E72D33}" presName="cycle" presStyleCnt="0"/>
      <dgm:spPr/>
    </dgm:pt>
    <dgm:pt modelId="{660C5441-4E20-4D03-8508-7BB671BA6AE6}" type="pres">
      <dgm:prSet presAssocID="{E528972E-C265-43F7-ADA9-C0D366E72D33}" presName="srcNode" presStyleLbl="node1" presStyleIdx="0" presStyleCnt="2"/>
      <dgm:spPr/>
    </dgm:pt>
    <dgm:pt modelId="{5E3DC349-CEA0-4CCA-8DEB-7F5F1B151E88}" type="pres">
      <dgm:prSet presAssocID="{E528972E-C265-43F7-ADA9-C0D366E72D33}" presName="conn" presStyleLbl="parChTrans1D2" presStyleIdx="0" presStyleCnt="1"/>
      <dgm:spPr/>
    </dgm:pt>
    <dgm:pt modelId="{E12A214F-91A9-455F-A2F7-2E561A4BED84}" type="pres">
      <dgm:prSet presAssocID="{E528972E-C265-43F7-ADA9-C0D366E72D33}" presName="extraNode" presStyleLbl="node1" presStyleIdx="0" presStyleCnt="2"/>
      <dgm:spPr/>
    </dgm:pt>
    <dgm:pt modelId="{CE5D7DE5-7E9E-4388-9B53-41F350D416FD}" type="pres">
      <dgm:prSet presAssocID="{E528972E-C265-43F7-ADA9-C0D366E72D33}" presName="dstNode" presStyleLbl="node1" presStyleIdx="0" presStyleCnt="2"/>
      <dgm:spPr/>
    </dgm:pt>
    <dgm:pt modelId="{D6820EA1-203E-4F49-9D5D-0389CC6F13EA}" type="pres">
      <dgm:prSet presAssocID="{ECDF1E53-A65E-4B5B-B9D0-317B87C821A9}" presName="text_1" presStyleLbl="node1" presStyleIdx="0" presStyleCnt="2" custScaleX="99835" custLinFactNeighborX="1443">
        <dgm:presLayoutVars>
          <dgm:bulletEnabled val="1"/>
        </dgm:presLayoutVars>
      </dgm:prSet>
      <dgm:spPr/>
    </dgm:pt>
    <dgm:pt modelId="{3514EE31-E779-49B0-BBA9-A4E57E5A9CD6}" type="pres">
      <dgm:prSet presAssocID="{ECDF1E53-A65E-4B5B-B9D0-317B87C821A9}" presName="accent_1" presStyleCnt="0"/>
      <dgm:spPr/>
    </dgm:pt>
    <dgm:pt modelId="{05D39FBB-E830-41E9-90A1-FD578FFF8F7A}" type="pres">
      <dgm:prSet presAssocID="{ECDF1E53-A65E-4B5B-B9D0-317B87C821A9}" presName="accentRepeatNode" presStyleLbl="solidFgAcc1" presStyleIdx="0" presStyleCnt="2"/>
      <dgm:spPr/>
    </dgm:pt>
    <dgm:pt modelId="{6D9CF2C0-2CBF-4622-910D-8F6301B42691}" type="pres">
      <dgm:prSet presAssocID="{D010A91B-C8F8-4AD8-BA0A-ABFECEC3A219}" presName="text_2" presStyleLbl="node1" presStyleIdx="1" presStyleCnt="2">
        <dgm:presLayoutVars>
          <dgm:bulletEnabled val="1"/>
        </dgm:presLayoutVars>
      </dgm:prSet>
      <dgm:spPr/>
    </dgm:pt>
    <dgm:pt modelId="{C8794EB4-68D2-4252-AE22-AA390DC3E453}" type="pres">
      <dgm:prSet presAssocID="{D010A91B-C8F8-4AD8-BA0A-ABFECEC3A219}" presName="accent_2" presStyleCnt="0"/>
      <dgm:spPr/>
    </dgm:pt>
    <dgm:pt modelId="{0BD90D2E-1FD4-44F4-A5DC-B052C23B45F4}" type="pres">
      <dgm:prSet presAssocID="{D010A91B-C8F8-4AD8-BA0A-ABFECEC3A219}" presName="accentRepeatNode" presStyleLbl="solidFgAcc1" presStyleIdx="1" presStyleCnt="2"/>
      <dgm:spPr/>
    </dgm:pt>
  </dgm:ptLst>
  <dgm:cxnLst>
    <dgm:cxn modelId="{15B2812C-0039-4B0C-93D4-C04F9A81648A}" type="presOf" srcId="{D010A91B-C8F8-4AD8-BA0A-ABFECEC3A219}" destId="{6D9CF2C0-2CBF-4622-910D-8F6301B42691}" srcOrd="0" destOrd="0" presId="urn:microsoft.com/office/officeart/2008/layout/VerticalCurvedList"/>
    <dgm:cxn modelId="{1113D655-DF4B-40DD-A53D-7E8F79B43788}" type="presOf" srcId="{ECDF1E53-A65E-4B5B-B9D0-317B87C821A9}" destId="{D6820EA1-203E-4F49-9D5D-0389CC6F13EA}" srcOrd="0" destOrd="0" presId="urn:microsoft.com/office/officeart/2008/layout/VerticalCurvedList"/>
    <dgm:cxn modelId="{A67BE178-A59D-42D9-BA44-B54355ECC28F}" srcId="{E528972E-C265-43F7-ADA9-C0D366E72D33}" destId="{ECDF1E53-A65E-4B5B-B9D0-317B87C821A9}" srcOrd="0" destOrd="0" parTransId="{3583A695-A9C5-4A51-9FEA-CEA6E55CE3D7}" sibTransId="{9802D92B-B0D1-458F-AF4A-EFD6E14B8CB1}"/>
    <dgm:cxn modelId="{DFF12581-4783-44EE-B36D-9687167EE338}" type="presOf" srcId="{E528972E-C265-43F7-ADA9-C0D366E72D33}" destId="{106C0882-E9D9-4F7B-A796-58781C1DFFB2}" srcOrd="0" destOrd="0" presId="urn:microsoft.com/office/officeart/2008/layout/VerticalCurvedList"/>
    <dgm:cxn modelId="{4D70B08C-14EA-4586-A5C0-59CB02397DFE}" type="presOf" srcId="{9802D92B-B0D1-458F-AF4A-EFD6E14B8CB1}" destId="{5E3DC349-CEA0-4CCA-8DEB-7F5F1B151E88}" srcOrd="0" destOrd="0" presId="urn:microsoft.com/office/officeart/2008/layout/VerticalCurvedList"/>
    <dgm:cxn modelId="{22CF758F-7EB4-436C-A19B-607F69ABAC2D}" srcId="{E528972E-C265-43F7-ADA9-C0D366E72D33}" destId="{D010A91B-C8F8-4AD8-BA0A-ABFECEC3A219}" srcOrd="1" destOrd="0" parTransId="{B8F105D8-0E76-494B-9B63-90CC6BD37A02}" sibTransId="{01546154-7158-407B-A7C8-B1DFCD6BADB8}"/>
    <dgm:cxn modelId="{A1D477ED-4A76-4E50-BB75-2D827814F2D8}" type="presParOf" srcId="{106C0882-E9D9-4F7B-A796-58781C1DFFB2}" destId="{15331FE7-8AA5-4364-AB7D-DC7029133E66}" srcOrd="0" destOrd="0" presId="urn:microsoft.com/office/officeart/2008/layout/VerticalCurvedList"/>
    <dgm:cxn modelId="{FB2CC867-1BA6-42EE-922B-CA52DFFCA596}" type="presParOf" srcId="{15331FE7-8AA5-4364-AB7D-DC7029133E66}" destId="{2F21D9D1-D88A-4D26-A852-3D27A15DC283}" srcOrd="0" destOrd="0" presId="urn:microsoft.com/office/officeart/2008/layout/VerticalCurvedList"/>
    <dgm:cxn modelId="{C40A6777-670D-4734-AC7A-A19CC31A623E}" type="presParOf" srcId="{2F21D9D1-D88A-4D26-A852-3D27A15DC283}" destId="{660C5441-4E20-4D03-8508-7BB671BA6AE6}" srcOrd="0" destOrd="0" presId="urn:microsoft.com/office/officeart/2008/layout/VerticalCurvedList"/>
    <dgm:cxn modelId="{1B637257-CFF4-4B99-B6EF-895FFE49C38F}" type="presParOf" srcId="{2F21D9D1-D88A-4D26-A852-3D27A15DC283}" destId="{5E3DC349-CEA0-4CCA-8DEB-7F5F1B151E88}" srcOrd="1" destOrd="0" presId="urn:microsoft.com/office/officeart/2008/layout/VerticalCurvedList"/>
    <dgm:cxn modelId="{09FAA2C3-76CD-4623-9E85-FE0F2251C0B0}" type="presParOf" srcId="{2F21D9D1-D88A-4D26-A852-3D27A15DC283}" destId="{E12A214F-91A9-455F-A2F7-2E561A4BED84}" srcOrd="2" destOrd="0" presId="urn:microsoft.com/office/officeart/2008/layout/VerticalCurvedList"/>
    <dgm:cxn modelId="{EFB1FE92-4B61-46D4-BD3B-3948CE527954}" type="presParOf" srcId="{2F21D9D1-D88A-4D26-A852-3D27A15DC283}" destId="{CE5D7DE5-7E9E-4388-9B53-41F350D416FD}" srcOrd="3" destOrd="0" presId="urn:microsoft.com/office/officeart/2008/layout/VerticalCurvedList"/>
    <dgm:cxn modelId="{56920AEB-3827-46E4-AF01-B7A8EDBBB5F8}" type="presParOf" srcId="{15331FE7-8AA5-4364-AB7D-DC7029133E66}" destId="{D6820EA1-203E-4F49-9D5D-0389CC6F13EA}" srcOrd="1" destOrd="0" presId="urn:microsoft.com/office/officeart/2008/layout/VerticalCurvedList"/>
    <dgm:cxn modelId="{7EAA2338-AFC9-433A-A591-337490434703}" type="presParOf" srcId="{15331FE7-8AA5-4364-AB7D-DC7029133E66}" destId="{3514EE31-E779-49B0-BBA9-A4E57E5A9CD6}" srcOrd="2" destOrd="0" presId="urn:microsoft.com/office/officeart/2008/layout/VerticalCurvedList"/>
    <dgm:cxn modelId="{3F24FBC9-2203-483F-967D-72BE8424BE96}" type="presParOf" srcId="{3514EE31-E779-49B0-BBA9-A4E57E5A9CD6}" destId="{05D39FBB-E830-41E9-90A1-FD578FFF8F7A}" srcOrd="0" destOrd="0" presId="urn:microsoft.com/office/officeart/2008/layout/VerticalCurvedList"/>
    <dgm:cxn modelId="{9CE5849D-1044-446D-B53C-86181F4E748C}" type="presParOf" srcId="{15331FE7-8AA5-4364-AB7D-DC7029133E66}" destId="{6D9CF2C0-2CBF-4622-910D-8F6301B42691}" srcOrd="3" destOrd="0" presId="urn:microsoft.com/office/officeart/2008/layout/VerticalCurvedList"/>
    <dgm:cxn modelId="{B49E10DC-22C8-49C5-A518-0CEE97BBB8E3}" type="presParOf" srcId="{15331FE7-8AA5-4364-AB7D-DC7029133E66}" destId="{C8794EB4-68D2-4252-AE22-AA390DC3E453}" srcOrd="4" destOrd="0" presId="urn:microsoft.com/office/officeart/2008/layout/VerticalCurvedList"/>
    <dgm:cxn modelId="{520298F8-0720-439F-BAC1-2F878124836D}" type="presParOf" srcId="{C8794EB4-68D2-4252-AE22-AA390DC3E453}" destId="{0BD90D2E-1FD4-44F4-A5DC-B052C23B45F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5A9E09-41F4-4FEC-AE0A-EC88BF16FB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21E79BD-5D5D-46D1-A23B-452064AB9015}">
      <dgm:prSet custT="1"/>
      <dgm:spPr/>
      <dgm:t>
        <a:bodyPr/>
        <a:lstStyle/>
        <a:p>
          <a:r>
            <a:rPr lang="es-ES" sz="1800" noProof="0" dirty="0">
              <a:latin typeface="Verdana" panose="020B0604030504040204" pitchFamily="34" charset="0"/>
              <a:ea typeface="Verdana" panose="020B0604030504040204" pitchFamily="34" charset="0"/>
            </a:rPr>
            <a:t>Pueden introducirse modificaciones en IPS 2025 a fin de facilitar el tratamiento de los envíos de correspondencia con seguimiento, certificados y con valor declarado.</a:t>
          </a:r>
        </a:p>
      </dgm:t>
    </dgm:pt>
    <dgm:pt modelId="{2D8F08E9-C960-454F-A113-03A5458AF6CB}" type="parTrans" cxnId="{4CEE1AF3-2B0B-49FF-80FE-4BB49212B63C}">
      <dgm:prSet/>
      <dgm:spPr/>
      <dgm:t>
        <a:bodyPr/>
        <a:lstStyle/>
        <a:p>
          <a:endParaRPr lang="en-US" sz="1800"/>
        </a:p>
      </dgm:t>
    </dgm:pt>
    <dgm:pt modelId="{27B5D7DF-180F-4DB1-A022-D5375C5CF19E}" type="sibTrans" cxnId="{4CEE1AF3-2B0B-49FF-80FE-4BB49212B63C}">
      <dgm:prSet/>
      <dgm:spPr/>
      <dgm:t>
        <a:bodyPr/>
        <a:lstStyle/>
        <a:p>
          <a:endParaRPr lang="en-US" sz="1800"/>
        </a:p>
      </dgm:t>
    </dgm:pt>
    <dgm:pt modelId="{8452F99E-1BB6-4AD3-BEAC-27B48F5DB5DE}">
      <dgm:prSet custT="1"/>
      <dgm:spPr/>
      <dgm:t>
        <a:bodyPr/>
        <a:lstStyle/>
        <a:p>
          <a:r>
            <a:rPr lang="es-ES" sz="1800" noProof="0" dirty="0">
              <a:latin typeface="Verdana" panose="020B0604030504040204" pitchFamily="34" charset="0"/>
              <a:ea typeface="Verdana" panose="020B0604030504040204" pitchFamily="34" charset="0"/>
            </a:rPr>
            <a:t>Ya se identificó un requisito:</a:t>
          </a:r>
        </a:p>
      </dgm:t>
    </dgm:pt>
    <dgm:pt modelId="{E8E5CCFA-B430-4636-8F98-4C9D000DB6BA}" type="parTrans" cxnId="{7117030B-3747-40CE-9DC6-A29B380A393F}">
      <dgm:prSet/>
      <dgm:spPr/>
      <dgm:t>
        <a:bodyPr/>
        <a:lstStyle/>
        <a:p>
          <a:endParaRPr lang="en-US" sz="1800"/>
        </a:p>
      </dgm:t>
    </dgm:pt>
    <dgm:pt modelId="{7851E988-8356-4350-B702-AC356ADBA42E}" type="sibTrans" cxnId="{7117030B-3747-40CE-9DC6-A29B380A393F}">
      <dgm:prSet/>
      <dgm:spPr/>
      <dgm:t>
        <a:bodyPr/>
        <a:lstStyle/>
        <a:p>
          <a:endParaRPr lang="en-US" sz="1800"/>
        </a:p>
      </dgm:t>
    </dgm:pt>
    <dgm:pt modelId="{D189A277-320C-4B20-92A7-8B2004D643B7}">
      <dgm:prSet custT="1"/>
      <dgm:spPr/>
      <dgm:t>
        <a:bodyPr/>
        <a:lstStyle/>
        <a:p>
          <a:r>
            <a:rPr lang="es-ES" sz="1800" noProof="0" dirty="0">
              <a:latin typeface="Verdana" panose="020B0604030504040204" pitchFamily="34" charset="0"/>
              <a:ea typeface="Verdana" panose="020B0604030504040204" pitchFamily="34" charset="0"/>
            </a:rPr>
            <a:t>Los envíos certificados no están permitidos en los envases UA</a:t>
          </a:r>
        </a:p>
      </dgm:t>
    </dgm:pt>
    <dgm:pt modelId="{3693E875-EB0A-4953-8996-B12385D6510D}" type="parTrans" cxnId="{DAD393CF-55C0-4BC3-8030-AD5E6BEDC00F}">
      <dgm:prSet/>
      <dgm:spPr/>
      <dgm:t>
        <a:bodyPr/>
        <a:lstStyle/>
        <a:p>
          <a:endParaRPr lang="en-US" sz="1800"/>
        </a:p>
      </dgm:t>
    </dgm:pt>
    <dgm:pt modelId="{76C01183-EB89-47B5-95D7-6A42A3684440}" type="sibTrans" cxnId="{DAD393CF-55C0-4BC3-8030-AD5E6BEDC00F}">
      <dgm:prSet/>
      <dgm:spPr/>
      <dgm:t>
        <a:bodyPr/>
        <a:lstStyle/>
        <a:p>
          <a:endParaRPr lang="en-US" sz="1800"/>
        </a:p>
      </dgm:t>
    </dgm:pt>
    <dgm:pt modelId="{F487301C-FD9D-475A-BFF6-304B48AEF679}" type="pres">
      <dgm:prSet presAssocID="{EF5A9E09-41F4-4FEC-AE0A-EC88BF16FB7D}" presName="linear" presStyleCnt="0">
        <dgm:presLayoutVars>
          <dgm:dir/>
          <dgm:animLvl val="lvl"/>
          <dgm:resizeHandles val="exact"/>
        </dgm:presLayoutVars>
      </dgm:prSet>
      <dgm:spPr/>
    </dgm:pt>
    <dgm:pt modelId="{973C4C6C-15A7-4F58-B543-079985E6AF45}" type="pres">
      <dgm:prSet presAssocID="{921E79BD-5D5D-46D1-A23B-452064AB9015}" presName="parentLin" presStyleCnt="0"/>
      <dgm:spPr/>
    </dgm:pt>
    <dgm:pt modelId="{6261EEBB-369A-4BBE-B633-449D2DA52A0D}" type="pres">
      <dgm:prSet presAssocID="{921E79BD-5D5D-46D1-A23B-452064AB9015}" presName="parentLeftMargin" presStyleLbl="node1" presStyleIdx="0" presStyleCnt="2"/>
      <dgm:spPr/>
    </dgm:pt>
    <dgm:pt modelId="{7B743C76-36F9-4D03-AD7D-62CB6D78BE2A}" type="pres">
      <dgm:prSet presAssocID="{921E79BD-5D5D-46D1-A23B-452064AB9015}" presName="parentText" presStyleLbl="node1" presStyleIdx="0" presStyleCnt="2" custScaleX="138364">
        <dgm:presLayoutVars>
          <dgm:chMax val="0"/>
          <dgm:bulletEnabled val="1"/>
        </dgm:presLayoutVars>
      </dgm:prSet>
      <dgm:spPr/>
    </dgm:pt>
    <dgm:pt modelId="{DF26B5E7-B86B-4D0D-8A9F-76A9C9CAE76A}" type="pres">
      <dgm:prSet presAssocID="{921E79BD-5D5D-46D1-A23B-452064AB9015}" presName="negativeSpace" presStyleCnt="0"/>
      <dgm:spPr/>
    </dgm:pt>
    <dgm:pt modelId="{4AE08E47-F1A9-4F7E-B125-B2607EBEF045}" type="pres">
      <dgm:prSet presAssocID="{921E79BD-5D5D-46D1-A23B-452064AB9015}" presName="childText" presStyleLbl="conFgAcc1" presStyleIdx="0" presStyleCnt="2">
        <dgm:presLayoutVars>
          <dgm:bulletEnabled val="1"/>
        </dgm:presLayoutVars>
      </dgm:prSet>
      <dgm:spPr/>
    </dgm:pt>
    <dgm:pt modelId="{71CF1008-00EC-4102-B4F2-E31ECDB48B26}" type="pres">
      <dgm:prSet presAssocID="{27B5D7DF-180F-4DB1-A022-D5375C5CF19E}" presName="spaceBetweenRectangles" presStyleCnt="0"/>
      <dgm:spPr/>
    </dgm:pt>
    <dgm:pt modelId="{CC31F7F5-5F4C-4822-93B9-CE27B1518849}" type="pres">
      <dgm:prSet presAssocID="{8452F99E-1BB6-4AD3-BEAC-27B48F5DB5DE}" presName="parentLin" presStyleCnt="0"/>
      <dgm:spPr/>
    </dgm:pt>
    <dgm:pt modelId="{D1874D7C-0B53-41B8-BE0C-B6B425476879}" type="pres">
      <dgm:prSet presAssocID="{8452F99E-1BB6-4AD3-BEAC-27B48F5DB5DE}" presName="parentLeftMargin" presStyleLbl="node1" presStyleIdx="0" presStyleCnt="2"/>
      <dgm:spPr/>
    </dgm:pt>
    <dgm:pt modelId="{A2A665DD-CC6D-4E4D-9608-BB1993D2C856}" type="pres">
      <dgm:prSet presAssocID="{8452F99E-1BB6-4AD3-BEAC-27B48F5DB5DE}" presName="parentText" presStyleLbl="node1" presStyleIdx="1" presStyleCnt="2" custScaleX="136400">
        <dgm:presLayoutVars>
          <dgm:chMax val="0"/>
          <dgm:bulletEnabled val="1"/>
        </dgm:presLayoutVars>
      </dgm:prSet>
      <dgm:spPr/>
    </dgm:pt>
    <dgm:pt modelId="{4982A54E-F2AE-4E0E-BA4B-2BF0A2946493}" type="pres">
      <dgm:prSet presAssocID="{8452F99E-1BB6-4AD3-BEAC-27B48F5DB5DE}" presName="negativeSpace" presStyleCnt="0"/>
      <dgm:spPr/>
    </dgm:pt>
    <dgm:pt modelId="{AC539260-3A5F-473B-8057-FDCF850B4FAE}" type="pres">
      <dgm:prSet presAssocID="{8452F99E-1BB6-4AD3-BEAC-27B48F5DB5DE}" presName="childText" presStyleLbl="conFgAcc1" presStyleIdx="1" presStyleCnt="2" custLinFactNeighborY="10442">
        <dgm:presLayoutVars>
          <dgm:bulletEnabled val="1"/>
        </dgm:presLayoutVars>
      </dgm:prSet>
      <dgm:spPr/>
    </dgm:pt>
  </dgm:ptLst>
  <dgm:cxnLst>
    <dgm:cxn modelId="{3CC94708-9116-41A7-8EA1-E461B650125D}" type="presOf" srcId="{D189A277-320C-4B20-92A7-8B2004D643B7}" destId="{AC539260-3A5F-473B-8057-FDCF850B4FAE}" srcOrd="0" destOrd="0" presId="urn:microsoft.com/office/officeart/2005/8/layout/list1"/>
    <dgm:cxn modelId="{7117030B-3747-40CE-9DC6-A29B380A393F}" srcId="{EF5A9E09-41F4-4FEC-AE0A-EC88BF16FB7D}" destId="{8452F99E-1BB6-4AD3-BEAC-27B48F5DB5DE}" srcOrd="1" destOrd="0" parTransId="{E8E5CCFA-B430-4636-8F98-4C9D000DB6BA}" sibTransId="{7851E988-8356-4350-B702-AC356ADBA42E}"/>
    <dgm:cxn modelId="{D82F5F1E-3441-4A5F-8951-B1642665F321}" type="presOf" srcId="{8452F99E-1BB6-4AD3-BEAC-27B48F5DB5DE}" destId="{D1874D7C-0B53-41B8-BE0C-B6B425476879}" srcOrd="0" destOrd="0" presId="urn:microsoft.com/office/officeart/2005/8/layout/list1"/>
    <dgm:cxn modelId="{4ADE5C7F-8829-41ED-8D14-52870A6E3C55}" type="presOf" srcId="{921E79BD-5D5D-46D1-A23B-452064AB9015}" destId="{6261EEBB-369A-4BBE-B633-449D2DA52A0D}" srcOrd="0" destOrd="0" presId="urn:microsoft.com/office/officeart/2005/8/layout/list1"/>
    <dgm:cxn modelId="{EE50138A-7D4A-48B7-B7AB-1BFDFE2F18A6}" type="presOf" srcId="{921E79BD-5D5D-46D1-A23B-452064AB9015}" destId="{7B743C76-36F9-4D03-AD7D-62CB6D78BE2A}" srcOrd="1" destOrd="0" presId="urn:microsoft.com/office/officeart/2005/8/layout/list1"/>
    <dgm:cxn modelId="{DAD393CF-55C0-4BC3-8030-AD5E6BEDC00F}" srcId="{8452F99E-1BB6-4AD3-BEAC-27B48F5DB5DE}" destId="{D189A277-320C-4B20-92A7-8B2004D643B7}" srcOrd="0" destOrd="0" parTransId="{3693E875-EB0A-4953-8996-B12385D6510D}" sibTransId="{76C01183-EB89-47B5-95D7-6A42A3684440}"/>
    <dgm:cxn modelId="{97BCE3E0-A306-43D5-94F3-3D73C88F999E}" type="presOf" srcId="{8452F99E-1BB6-4AD3-BEAC-27B48F5DB5DE}" destId="{A2A665DD-CC6D-4E4D-9608-BB1993D2C856}" srcOrd="1" destOrd="0" presId="urn:microsoft.com/office/officeart/2005/8/layout/list1"/>
    <dgm:cxn modelId="{2EE259EE-4F2E-49E7-8A74-8DABFC80E0D9}" type="presOf" srcId="{EF5A9E09-41F4-4FEC-AE0A-EC88BF16FB7D}" destId="{F487301C-FD9D-475A-BFF6-304B48AEF679}" srcOrd="0" destOrd="0" presId="urn:microsoft.com/office/officeart/2005/8/layout/list1"/>
    <dgm:cxn modelId="{4CEE1AF3-2B0B-49FF-80FE-4BB49212B63C}" srcId="{EF5A9E09-41F4-4FEC-AE0A-EC88BF16FB7D}" destId="{921E79BD-5D5D-46D1-A23B-452064AB9015}" srcOrd="0" destOrd="0" parTransId="{2D8F08E9-C960-454F-A113-03A5458AF6CB}" sibTransId="{27B5D7DF-180F-4DB1-A022-D5375C5CF19E}"/>
    <dgm:cxn modelId="{CD05322E-DD66-417E-ABB2-5FD7778AD6E0}" type="presParOf" srcId="{F487301C-FD9D-475A-BFF6-304B48AEF679}" destId="{973C4C6C-15A7-4F58-B543-079985E6AF45}" srcOrd="0" destOrd="0" presId="urn:microsoft.com/office/officeart/2005/8/layout/list1"/>
    <dgm:cxn modelId="{E33DC613-F089-4990-8068-0D8498E053F5}" type="presParOf" srcId="{973C4C6C-15A7-4F58-B543-079985E6AF45}" destId="{6261EEBB-369A-4BBE-B633-449D2DA52A0D}" srcOrd="0" destOrd="0" presId="urn:microsoft.com/office/officeart/2005/8/layout/list1"/>
    <dgm:cxn modelId="{95199DCF-FBC8-4969-B42E-C3A5F701CA28}" type="presParOf" srcId="{973C4C6C-15A7-4F58-B543-079985E6AF45}" destId="{7B743C76-36F9-4D03-AD7D-62CB6D78BE2A}" srcOrd="1" destOrd="0" presId="urn:microsoft.com/office/officeart/2005/8/layout/list1"/>
    <dgm:cxn modelId="{A4F435AD-5AF8-444E-A8DB-70D1AF6F17F9}" type="presParOf" srcId="{F487301C-FD9D-475A-BFF6-304B48AEF679}" destId="{DF26B5E7-B86B-4D0D-8A9F-76A9C9CAE76A}" srcOrd="1" destOrd="0" presId="urn:microsoft.com/office/officeart/2005/8/layout/list1"/>
    <dgm:cxn modelId="{9834A780-B23E-4887-8FF3-F2321A4A0E20}" type="presParOf" srcId="{F487301C-FD9D-475A-BFF6-304B48AEF679}" destId="{4AE08E47-F1A9-4F7E-B125-B2607EBEF045}" srcOrd="2" destOrd="0" presId="urn:microsoft.com/office/officeart/2005/8/layout/list1"/>
    <dgm:cxn modelId="{DE4D95B8-89BD-4372-B3F7-93DED5EFE97D}" type="presParOf" srcId="{F487301C-FD9D-475A-BFF6-304B48AEF679}" destId="{71CF1008-00EC-4102-B4F2-E31ECDB48B26}" srcOrd="3" destOrd="0" presId="urn:microsoft.com/office/officeart/2005/8/layout/list1"/>
    <dgm:cxn modelId="{DFDAC505-C233-4CDF-A3C0-D0444E202435}" type="presParOf" srcId="{F487301C-FD9D-475A-BFF6-304B48AEF679}" destId="{CC31F7F5-5F4C-4822-93B9-CE27B1518849}" srcOrd="4" destOrd="0" presId="urn:microsoft.com/office/officeart/2005/8/layout/list1"/>
    <dgm:cxn modelId="{27C55634-3406-47AF-8016-031E013F42DB}" type="presParOf" srcId="{CC31F7F5-5F4C-4822-93B9-CE27B1518849}" destId="{D1874D7C-0B53-41B8-BE0C-B6B425476879}" srcOrd="0" destOrd="0" presId="urn:microsoft.com/office/officeart/2005/8/layout/list1"/>
    <dgm:cxn modelId="{5623DC35-60DA-4F80-A802-EC1BF7013889}" type="presParOf" srcId="{CC31F7F5-5F4C-4822-93B9-CE27B1518849}" destId="{A2A665DD-CC6D-4E4D-9608-BB1993D2C856}" srcOrd="1" destOrd="0" presId="urn:microsoft.com/office/officeart/2005/8/layout/list1"/>
    <dgm:cxn modelId="{13956F42-2178-46CD-88DD-F207BEC9EC84}" type="presParOf" srcId="{F487301C-FD9D-475A-BFF6-304B48AEF679}" destId="{4982A54E-F2AE-4E0E-BA4B-2BF0A2946493}" srcOrd="5" destOrd="0" presId="urn:microsoft.com/office/officeart/2005/8/layout/list1"/>
    <dgm:cxn modelId="{58BC88EB-7E32-4D80-80CE-83DF7BFE51BC}" type="presParOf" srcId="{F487301C-FD9D-475A-BFF6-304B48AEF679}" destId="{AC539260-3A5F-473B-8057-FDCF850B4FA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0AD3F8-C03F-487E-A540-7F805CE09A8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8E57436-87AB-4AC6-9486-DE82DCCB7B5F}">
      <dgm:prSet/>
      <dgm:spPr/>
      <dgm:t>
        <a:bodyPr/>
        <a:lstStyle/>
        <a:p>
          <a:r>
            <a:rPr lang="es-ES"/>
            <a:t>Reglamento del Convenio, Artículo 21-003 (Consultas con IBIS)</a:t>
          </a:r>
          <a:endParaRPr lang="en-US" dirty="0"/>
        </a:p>
      </dgm:t>
    </dgm:pt>
    <dgm:pt modelId="{28B8596C-85E5-4A1F-AFF8-86A87BBB232C}" type="parTrans" cxnId="{8932CDAA-3602-43EF-9CDE-8560F0D7793B}">
      <dgm:prSet/>
      <dgm:spPr/>
      <dgm:t>
        <a:bodyPr/>
        <a:lstStyle/>
        <a:p>
          <a:endParaRPr lang="en-US"/>
        </a:p>
      </dgm:t>
    </dgm:pt>
    <dgm:pt modelId="{30FF0E53-BC43-492D-9325-11395E3A29C2}" type="sibTrans" cxnId="{8932CDAA-3602-43EF-9CDE-8560F0D7793B}">
      <dgm:prSet/>
      <dgm:spPr/>
      <dgm:t>
        <a:bodyPr/>
        <a:lstStyle/>
        <a:p>
          <a:endParaRPr lang="en-US"/>
        </a:p>
      </dgm:t>
    </dgm:pt>
    <dgm:pt modelId="{876CE657-5148-47B9-ACC7-B83B43F69BE2}">
      <dgm:prSet/>
      <dgm:spPr/>
      <dgm:t>
        <a:bodyPr/>
        <a:lstStyle/>
        <a:p>
          <a:r>
            <a:rPr lang="es-ES" dirty="0"/>
            <a:t>La preparación de solicitudes mediante IBIS es obligatoria para paquetes y opcional para envíos postales ordinarios.</a:t>
          </a:r>
        </a:p>
      </dgm:t>
    </dgm:pt>
    <dgm:pt modelId="{6B0510AC-A211-4479-B923-6025BF430F0F}" type="parTrans" cxnId="{B4B6DDFC-F574-4FFD-BA8A-46327D52D691}">
      <dgm:prSet/>
      <dgm:spPr/>
      <dgm:t>
        <a:bodyPr/>
        <a:lstStyle/>
        <a:p>
          <a:endParaRPr lang="en-US"/>
        </a:p>
      </dgm:t>
    </dgm:pt>
    <dgm:pt modelId="{EAF6B583-C8B5-4391-80FD-1A52151C29ED}" type="sibTrans" cxnId="{B4B6DDFC-F574-4FFD-BA8A-46327D52D691}">
      <dgm:prSet/>
      <dgm:spPr/>
      <dgm:t>
        <a:bodyPr/>
        <a:lstStyle/>
        <a:p>
          <a:endParaRPr lang="en-US"/>
        </a:p>
      </dgm:t>
    </dgm:pt>
    <dgm:pt modelId="{8017C267-03B0-40D4-916E-1E25F3810AF5}">
      <dgm:prSet/>
      <dgm:spPr/>
      <dgm:t>
        <a:bodyPr/>
        <a:lstStyle/>
        <a:p>
          <a:r>
            <a:rPr lang="es-ES" dirty="0"/>
            <a:t>Cuando se utiliza IBIS para envíos postales, se aplican todos los procedimientos operativos y técnicos vigentes para paquetes.</a:t>
          </a:r>
        </a:p>
      </dgm:t>
    </dgm:pt>
    <dgm:pt modelId="{87245258-656F-45F2-9DDA-CCEE42D9A638}" type="parTrans" cxnId="{FA141CD0-B2AC-412D-AC0E-C530DDCA1972}">
      <dgm:prSet/>
      <dgm:spPr/>
      <dgm:t>
        <a:bodyPr/>
        <a:lstStyle/>
        <a:p>
          <a:endParaRPr lang="en-US"/>
        </a:p>
      </dgm:t>
    </dgm:pt>
    <dgm:pt modelId="{DA167A5E-A492-4BEB-B981-4432B350787B}" type="sibTrans" cxnId="{FA141CD0-B2AC-412D-AC0E-C530DDCA1972}">
      <dgm:prSet/>
      <dgm:spPr/>
      <dgm:t>
        <a:bodyPr/>
        <a:lstStyle/>
        <a:p>
          <a:endParaRPr lang="en-US"/>
        </a:p>
      </dgm:t>
    </dgm:pt>
    <dgm:pt modelId="{4652DD47-DCD9-4AB3-AE1E-02576286C012}">
      <dgm:prSet/>
      <dgm:spPr/>
      <dgm:t>
        <a:bodyPr/>
        <a:lstStyle/>
        <a:p>
          <a:endParaRPr lang="es-ES" dirty="0"/>
        </a:p>
      </dgm:t>
    </dgm:pt>
    <dgm:pt modelId="{90997B6B-FEBE-4DE6-B3BB-8AFB78BFB7E4}" type="parTrans" cxnId="{B8674D29-D802-4AB3-97E5-DB67747493BB}">
      <dgm:prSet/>
      <dgm:spPr/>
      <dgm:t>
        <a:bodyPr/>
        <a:lstStyle/>
        <a:p>
          <a:endParaRPr lang="en-US"/>
        </a:p>
      </dgm:t>
    </dgm:pt>
    <dgm:pt modelId="{D5A1667B-8E9A-4F7D-8FD3-A1312C355ED1}" type="sibTrans" cxnId="{B8674D29-D802-4AB3-97E5-DB67747493BB}">
      <dgm:prSet/>
      <dgm:spPr/>
      <dgm:t>
        <a:bodyPr/>
        <a:lstStyle/>
        <a:p>
          <a:endParaRPr lang="en-US"/>
        </a:p>
      </dgm:t>
    </dgm:pt>
    <dgm:pt modelId="{94FC2DE0-B782-4AD5-B20F-B2392058B209}" type="pres">
      <dgm:prSet presAssocID="{A90AD3F8-C03F-487E-A540-7F805CE09A88}" presName="Name0" presStyleCnt="0">
        <dgm:presLayoutVars>
          <dgm:dir/>
          <dgm:animLvl val="lvl"/>
          <dgm:resizeHandles val="exact"/>
        </dgm:presLayoutVars>
      </dgm:prSet>
      <dgm:spPr/>
    </dgm:pt>
    <dgm:pt modelId="{09EF9930-BFBF-48FE-9B7E-8049DCFC69A6}" type="pres">
      <dgm:prSet presAssocID="{78E57436-87AB-4AC6-9486-DE82DCCB7B5F}" presName="composite" presStyleCnt="0"/>
      <dgm:spPr/>
    </dgm:pt>
    <dgm:pt modelId="{17D726C1-5B57-4FBD-80D1-09FADBEAD509}" type="pres">
      <dgm:prSet presAssocID="{78E57436-87AB-4AC6-9486-DE82DCCB7B5F}" presName="parTx" presStyleLbl="alignNode1" presStyleIdx="0" presStyleCnt="1">
        <dgm:presLayoutVars>
          <dgm:chMax val="0"/>
          <dgm:chPref val="0"/>
          <dgm:bulletEnabled val="1"/>
        </dgm:presLayoutVars>
      </dgm:prSet>
      <dgm:spPr/>
    </dgm:pt>
    <dgm:pt modelId="{5A7D8CCA-3320-48DB-B9C1-F5A13299FEAC}" type="pres">
      <dgm:prSet presAssocID="{78E57436-87AB-4AC6-9486-DE82DCCB7B5F}" presName="desTx" presStyleLbl="alignAccFollowNode1" presStyleIdx="0" presStyleCnt="1">
        <dgm:presLayoutVars>
          <dgm:bulletEnabled val="1"/>
        </dgm:presLayoutVars>
      </dgm:prSet>
      <dgm:spPr/>
    </dgm:pt>
  </dgm:ptLst>
  <dgm:cxnLst>
    <dgm:cxn modelId="{0A427101-68F6-4C7C-A9CA-7AD6AFD1FF34}" type="presOf" srcId="{8017C267-03B0-40D4-916E-1E25F3810AF5}" destId="{5A7D8CCA-3320-48DB-B9C1-F5A13299FEAC}" srcOrd="0" destOrd="2" presId="urn:microsoft.com/office/officeart/2005/8/layout/hList1"/>
    <dgm:cxn modelId="{B8674D29-D802-4AB3-97E5-DB67747493BB}" srcId="{78E57436-87AB-4AC6-9486-DE82DCCB7B5F}" destId="{4652DD47-DCD9-4AB3-AE1E-02576286C012}" srcOrd="1" destOrd="0" parTransId="{90997B6B-FEBE-4DE6-B3BB-8AFB78BFB7E4}" sibTransId="{D5A1667B-8E9A-4F7D-8FD3-A1312C355ED1}"/>
    <dgm:cxn modelId="{128F4B33-3B92-4018-9E49-A71D8B4D7901}" type="presOf" srcId="{4652DD47-DCD9-4AB3-AE1E-02576286C012}" destId="{5A7D8CCA-3320-48DB-B9C1-F5A13299FEAC}" srcOrd="0" destOrd="1" presId="urn:microsoft.com/office/officeart/2005/8/layout/hList1"/>
    <dgm:cxn modelId="{3A04C370-F763-468D-BFA5-8B9694135F40}" type="presOf" srcId="{876CE657-5148-47B9-ACC7-B83B43F69BE2}" destId="{5A7D8CCA-3320-48DB-B9C1-F5A13299FEAC}" srcOrd="0" destOrd="0" presId="urn:microsoft.com/office/officeart/2005/8/layout/hList1"/>
    <dgm:cxn modelId="{136C119F-921D-4A27-8AFF-DD87C64E987F}" type="presOf" srcId="{A90AD3F8-C03F-487E-A540-7F805CE09A88}" destId="{94FC2DE0-B782-4AD5-B20F-B2392058B209}" srcOrd="0" destOrd="0" presId="urn:microsoft.com/office/officeart/2005/8/layout/hList1"/>
    <dgm:cxn modelId="{8932CDAA-3602-43EF-9CDE-8560F0D7793B}" srcId="{A90AD3F8-C03F-487E-A540-7F805CE09A88}" destId="{78E57436-87AB-4AC6-9486-DE82DCCB7B5F}" srcOrd="0" destOrd="0" parTransId="{28B8596C-85E5-4A1F-AFF8-86A87BBB232C}" sibTransId="{30FF0E53-BC43-492D-9325-11395E3A29C2}"/>
    <dgm:cxn modelId="{FA141CD0-B2AC-412D-AC0E-C530DDCA1972}" srcId="{78E57436-87AB-4AC6-9486-DE82DCCB7B5F}" destId="{8017C267-03B0-40D4-916E-1E25F3810AF5}" srcOrd="2" destOrd="0" parTransId="{87245258-656F-45F2-9DDA-CCEE42D9A638}" sibTransId="{DA167A5E-A492-4BEB-B981-4432B350787B}"/>
    <dgm:cxn modelId="{3D8D0BD8-9122-4076-9F09-2EF332DC1612}" type="presOf" srcId="{78E57436-87AB-4AC6-9486-DE82DCCB7B5F}" destId="{17D726C1-5B57-4FBD-80D1-09FADBEAD509}" srcOrd="0" destOrd="0" presId="urn:microsoft.com/office/officeart/2005/8/layout/hList1"/>
    <dgm:cxn modelId="{B4B6DDFC-F574-4FFD-BA8A-46327D52D691}" srcId="{78E57436-87AB-4AC6-9486-DE82DCCB7B5F}" destId="{876CE657-5148-47B9-ACC7-B83B43F69BE2}" srcOrd="0" destOrd="0" parTransId="{6B0510AC-A211-4479-B923-6025BF430F0F}" sibTransId="{EAF6B583-C8B5-4391-80FD-1A52151C29ED}"/>
    <dgm:cxn modelId="{BDF06F7B-3F42-40EB-B91C-474DDC172D5F}" type="presParOf" srcId="{94FC2DE0-B782-4AD5-B20F-B2392058B209}" destId="{09EF9930-BFBF-48FE-9B7E-8049DCFC69A6}" srcOrd="0" destOrd="0" presId="urn:microsoft.com/office/officeart/2005/8/layout/hList1"/>
    <dgm:cxn modelId="{5DE951F9-E2FA-471E-AD80-67EE13A0470C}" type="presParOf" srcId="{09EF9930-BFBF-48FE-9B7E-8049DCFC69A6}" destId="{17D726C1-5B57-4FBD-80D1-09FADBEAD509}" srcOrd="0" destOrd="0" presId="urn:microsoft.com/office/officeart/2005/8/layout/hList1"/>
    <dgm:cxn modelId="{0CBCFF38-3B66-4285-A6FD-C512495AD7D4}" type="presParOf" srcId="{09EF9930-BFBF-48FE-9B7E-8049DCFC69A6}" destId="{5A7D8CCA-3320-48DB-B9C1-F5A13299FEA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DD4925-EFA4-4C2B-B691-4AF615E79D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C6DF37B-D0E3-484F-9423-A2915FC06251}">
      <dgm:prSet/>
      <dgm:spPr/>
      <dgm:t>
        <a:bodyPr/>
        <a:lstStyle/>
        <a:p>
          <a:r>
            <a:rPr lang="en-US" b="1"/>
            <a:t>Alcance:</a:t>
          </a:r>
          <a:endParaRPr lang="en-US" dirty="0"/>
        </a:p>
      </dgm:t>
    </dgm:pt>
    <dgm:pt modelId="{669B5BA8-9ED2-4052-A7A6-4901F9D3BFB9}" type="parTrans" cxnId="{873C28AA-BBED-400C-9158-8E40E2549CC3}">
      <dgm:prSet/>
      <dgm:spPr/>
      <dgm:t>
        <a:bodyPr/>
        <a:lstStyle/>
        <a:p>
          <a:endParaRPr lang="en-US"/>
        </a:p>
      </dgm:t>
    </dgm:pt>
    <dgm:pt modelId="{ADF98CA6-7D6F-4635-AE0A-33F656B98C15}" type="sibTrans" cxnId="{873C28AA-BBED-400C-9158-8E40E2549CC3}">
      <dgm:prSet/>
      <dgm:spPr/>
      <dgm:t>
        <a:bodyPr/>
        <a:lstStyle/>
        <a:p>
          <a:endParaRPr lang="en-US"/>
        </a:p>
      </dgm:t>
    </dgm:pt>
    <dgm:pt modelId="{FAB3EE90-CC3B-4FAC-9D2E-F37EB0B5F284}">
      <dgm:prSet/>
      <dgm:spPr/>
      <dgm:t>
        <a:bodyPr/>
        <a:lstStyle/>
        <a:p>
          <a:pPr>
            <a:buFont typeface="Arial" panose="020B0604020202020204" pitchFamily="34" charset="0"/>
            <a:buChar char="•"/>
          </a:pPr>
          <a:r>
            <a:rPr lang="es-ES" dirty="0"/>
            <a:t>Las consultas internacionales sobre envíos registrados, con seguimiento y asegurados se manejarán mediante el sistema IBIS (ya en uso para paquetes).</a:t>
          </a:r>
        </a:p>
      </dgm:t>
    </dgm:pt>
    <dgm:pt modelId="{E3ECBBA6-B719-479E-9738-E21BEEB3EDB8}" type="parTrans" cxnId="{A8B6E310-29CB-4FA2-BEED-119EA680CECA}">
      <dgm:prSet/>
      <dgm:spPr/>
      <dgm:t>
        <a:bodyPr/>
        <a:lstStyle/>
        <a:p>
          <a:endParaRPr lang="en-US"/>
        </a:p>
      </dgm:t>
    </dgm:pt>
    <dgm:pt modelId="{89E777DD-B3EC-4531-BEC4-4D455DD7F174}" type="sibTrans" cxnId="{A8B6E310-29CB-4FA2-BEED-119EA680CECA}">
      <dgm:prSet/>
      <dgm:spPr/>
      <dgm:t>
        <a:bodyPr/>
        <a:lstStyle/>
        <a:p>
          <a:endParaRPr lang="en-US"/>
        </a:p>
      </dgm:t>
    </dgm:pt>
    <dgm:pt modelId="{E48D6D71-5701-4A0C-8FCB-E598450E936B}">
      <dgm:prSet/>
      <dgm:spPr/>
      <dgm:t>
        <a:bodyPr/>
        <a:lstStyle/>
        <a:p>
          <a:r>
            <a:rPr lang="en-US" b="1"/>
            <a:t>Cambios clave:</a:t>
          </a:r>
          <a:endParaRPr lang="en-US"/>
        </a:p>
      </dgm:t>
    </dgm:pt>
    <dgm:pt modelId="{281362AD-6855-4893-892E-2101BCDDD778}" type="parTrans" cxnId="{E090024C-8C28-4484-A824-5F07C09F9951}">
      <dgm:prSet/>
      <dgm:spPr/>
      <dgm:t>
        <a:bodyPr/>
        <a:lstStyle/>
        <a:p>
          <a:endParaRPr lang="en-US"/>
        </a:p>
      </dgm:t>
    </dgm:pt>
    <dgm:pt modelId="{09C52E15-B9D7-4E67-9C7D-8407F3B23D33}" type="sibTrans" cxnId="{E090024C-8C28-4484-A824-5F07C09F9951}">
      <dgm:prSet/>
      <dgm:spPr/>
      <dgm:t>
        <a:bodyPr/>
        <a:lstStyle/>
        <a:p>
          <a:endParaRPr lang="en-US"/>
        </a:p>
      </dgm:t>
    </dgm:pt>
    <dgm:pt modelId="{05AB8C27-721F-4FAE-9D6B-BBE0B96FF406}">
      <dgm:prSet/>
      <dgm:spPr/>
      <dgm:t>
        <a:bodyPr/>
        <a:lstStyle/>
        <a:p>
          <a:pPr>
            <a:buFont typeface="Arial" panose="020B0604020202020204" pitchFamily="34" charset="0"/>
            <a:buChar char="•"/>
          </a:pPr>
          <a:r>
            <a:rPr lang="es-ES" dirty="0"/>
            <a:t>Sistema unificado con IBIS-GCSS para asegurar la coherencia</a:t>
          </a:r>
        </a:p>
      </dgm:t>
    </dgm:pt>
    <dgm:pt modelId="{A4D158B5-0778-4425-AD0D-8807CE571569}" type="parTrans" cxnId="{C5C88594-B2FB-4631-A837-9D626B9BE296}">
      <dgm:prSet/>
      <dgm:spPr/>
      <dgm:t>
        <a:bodyPr/>
        <a:lstStyle/>
        <a:p>
          <a:endParaRPr lang="en-US"/>
        </a:p>
      </dgm:t>
    </dgm:pt>
    <dgm:pt modelId="{3CF00CB5-5699-419C-9C79-251A4818A7E5}" type="sibTrans" cxnId="{C5C88594-B2FB-4631-A837-9D626B9BE296}">
      <dgm:prSet/>
      <dgm:spPr/>
      <dgm:t>
        <a:bodyPr/>
        <a:lstStyle/>
        <a:p>
          <a:endParaRPr lang="en-US"/>
        </a:p>
      </dgm:t>
    </dgm:pt>
    <dgm:pt modelId="{23E80EF2-BA28-4F77-99DE-D4568F2E27FE}">
      <dgm:prSet/>
      <dgm:spPr/>
      <dgm:t>
        <a:bodyPr/>
        <a:lstStyle/>
        <a:p>
          <a:pPr>
            <a:buFont typeface="Arial" panose="020B0604020202020204" pitchFamily="34" charset="0"/>
            <a:buChar char="•"/>
          </a:pPr>
          <a:r>
            <a:rPr lang="es-ES" dirty="0"/>
            <a:t>Actualización de módulos relevantes para su uso en centros de atención existentes</a:t>
          </a:r>
        </a:p>
      </dgm:t>
    </dgm:pt>
    <dgm:pt modelId="{1772B7E1-6581-42DB-BB00-7BFB1F06454F}" type="parTrans" cxnId="{E8FE353F-FC1D-4844-BBE4-01A5CA98EC82}">
      <dgm:prSet/>
      <dgm:spPr/>
      <dgm:t>
        <a:bodyPr/>
        <a:lstStyle/>
        <a:p>
          <a:endParaRPr lang="en-US"/>
        </a:p>
      </dgm:t>
    </dgm:pt>
    <dgm:pt modelId="{BFEEEF93-4915-4EC4-B2B5-4A51AA804F72}" type="sibTrans" cxnId="{E8FE353F-FC1D-4844-BBE4-01A5CA98EC82}">
      <dgm:prSet/>
      <dgm:spPr/>
      <dgm:t>
        <a:bodyPr/>
        <a:lstStyle/>
        <a:p>
          <a:endParaRPr lang="en-US"/>
        </a:p>
      </dgm:t>
    </dgm:pt>
    <dgm:pt modelId="{A15B8F8B-3310-408F-9C18-3953173D2A62}">
      <dgm:prSet/>
      <dgm:spPr/>
      <dgm:t>
        <a:bodyPr/>
        <a:lstStyle/>
        <a:p>
          <a:pPr>
            <a:buFont typeface="Arial" panose="020B0604020202020204" pitchFamily="34" charset="0"/>
            <a:buChar char="•"/>
          </a:pPr>
          <a:r>
            <a:rPr lang="es-ES" dirty="0"/>
            <a:t>Los centros de atención y usuarios con experiencia serán clave en la implementación</a:t>
          </a:r>
        </a:p>
      </dgm:t>
    </dgm:pt>
    <dgm:pt modelId="{B836D12F-EB7A-45DF-87AC-29056EF7C700}" type="parTrans" cxnId="{608B1BFB-F743-4E71-9615-FFBCE8331C3A}">
      <dgm:prSet/>
      <dgm:spPr/>
      <dgm:t>
        <a:bodyPr/>
        <a:lstStyle/>
        <a:p>
          <a:endParaRPr lang="en-US"/>
        </a:p>
      </dgm:t>
    </dgm:pt>
    <dgm:pt modelId="{BDA93F8B-0EFF-490A-86D5-468E833A4894}" type="sibTrans" cxnId="{608B1BFB-F743-4E71-9615-FFBCE8331C3A}">
      <dgm:prSet/>
      <dgm:spPr/>
      <dgm:t>
        <a:bodyPr/>
        <a:lstStyle/>
        <a:p>
          <a:endParaRPr lang="en-US"/>
        </a:p>
      </dgm:t>
    </dgm:pt>
    <dgm:pt modelId="{B8997018-E3AF-4505-97D7-99CF569D7854}">
      <dgm:prSet/>
      <dgm:spPr/>
      <dgm:t>
        <a:bodyPr/>
        <a:lstStyle/>
        <a:p>
          <a:r>
            <a:rPr lang="en-US" b="1"/>
            <a:t>Próximos pasos:</a:t>
          </a:r>
          <a:endParaRPr lang="en-US"/>
        </a:p>
      </dgm:t>
    </dgm:pt>
    <dgm:pt modelId="{4C7ADB0F-CD3B-4A1E-AE9D-EE1E1F5A70C3}" type="parTrans" cxnId="{D01B4143-4775-4EF0-A5DF-BD341D676A43}">
      <dgm:prSet/>
      <dgm:spPr/>
      <dgm:t>
        <a:bodyPr/>
        <a:lstStyle/>
        <a:p>
          <a:endParaRPr lang="en-US"/>
        </a:p>
      </dgm:t>
    </dgm:pt>
    <dgm:pt modelId="{CFD8734B-A293-43A7-AD36-4DB0B8BCCB59}" type="sibTrans" cxnId="{D01B4143-4775-4EF0-A5DF-BD341D676A43}">
      <dgm:prSet/>
      <dgm:spPr/>
      <dgm:t>
        <a:bodyPr/>
        <a:lstStyle/>
        <a:p>
          <a:endParaRPr lang="en-US"/>
        </a:p>
      </dgm:t>
    </dgm:pt>
    <dgm:pt modelId="{CE414A33-B6F6-4B1D-83B1-C1922A15C985}">
      <dgm:prSet/>
      <dgm:spPr/>
      <dgm:t>
        <a:bodyPr/>
        <a:lstStyle/>
        <a:p>
          <a:pPr>
            <a:buFont typeface="Arial" panose="020B0604020202020204" pitchFamily="34" charset="0"/>
            <a:buChar char="•"/>
          </a:pPr>
          <a:r>
            <a:rPr lang="es-ES" dirty="0"/>
            <a:t>Pronto se comunicarán instrucciones detalladas y apoyo para la implementación a todos los miembros</a:t>
          </a:r>
        </a:p>
      </dgm:t>
    </dgm:pt>
    <dgm:pt modelId="{4CE4C906-67BB-4E6F-9CC6-462C0D2D32FA}" type="parTrans" cxnId="{321EEA22-5341-4BB9-BD44-2577C4E65795}">
      <dgm:prSet/>
      <dgm:spPr/>
      <dgm:t>
        <a:bodyPr/>
        <a:lstStyle/>
        <a:p>
          <a:endParaRPr lang="en-US"/>
        </a:p>
      </dgm:t>
    </dgm:pt>
    <dgm:pt modelId="{E700D4B4-CF0F-4BB7-A232-3998EBFDB7E5}" type="sibTrans" cxnId="{321EEA22-5341-4BB9-BD44-2577C4E65795}">
      <dgm:prSet/>
      <dgm:spPr/>
      <dgm:t>
        <a:bodyPr/>
        <a:lstStyle/>
        <a:p>
          <a:endParaRPr lang="en-US"/>
        </a:p>
      </dgm:t>
    </dgm:pt>
    <dgm:pt modelId="{76CA7203-68C6-4AE7-B731-B9521081425D}" type="pres">
      <dgm:prSet presAssocID="{5DDD4925-EFA4-4C2B-B691-4AF615E79D4D}" presName="linear" presStyleCnt="0">
        <dgm:presLayoutVars>
          <dgm:animLvl val="lvl"/>
          <dgm:resizeHandles val="exact"/>
        </dgm:presLayoutVars>
      </dgm:prSet>
      <dgm:spPr/>
    </dgm:pt>
    <dgm:pt modelId="{917C9426-FE7F-405C-A890-9DA9115CAA39}" type="pres">
      <dgm:prSet presAssocID="{5C6DF37B-D0E3-484F-9423-A2915FC06251}" presName="parentText" presStyleLbl="node1" presStyleIdx="0" presStyleCnt="3">
        <dgm:presLayoutVars>
          <dgm:chMax val="0"/>
          <dgm:bulletEnabled val="1"/>
        </dgm:presLayoutVars>
      </dgm:prSet>
      <dgm:spPr/>
    </dgm:pt>
    <dgm:pt modelId="{9864E823-E675-47C7-A987-37D9425EEB08}" type="pres">
      <dgm:prSet presAssocID="{5C6DF37B-D0E3-484F-9423-A2915FC06251}" presName="childText" presStyleLbl="revTx" presStyleIdx="0" presStyleCnt="3">
        <dgm:presLayoutVars>
          <dgm:bulletEnabled val="1"/>
        </dgm:presLayoutVars>
      </dgm:prSet>
      <dgm:spPr/>
    </dgm:pt>
    <dgm:pt modelId="{4F656ED6-7E1F-4410-BE45-56D9427690DB}" type="pres">
      <dgm:prSet presAssocID="{E48D6D71-5701-4A0C-8FCB-E598450E936B}" presName="parentText" presStyleLbl="node1" presStyleIdx="1" presStyleCnt="3">
        <dgm:presLayoutVars>
          <dgm:chMax val="0"/>
          <dgm:bulletEnabled val="1"/>
        </dgm:presLayoutVars>
      </dgm:prSet>
      <dgm:spPr/>
    </dgm:pt>
    <dgm:pt modelId="{E04CEA87-9D0A-46D2-BEE2-70168F43B55B}" type="pres">
      <dgm:prSet presAssocID="{E48D6D71-5701-4A0C-8FCB-E598450E936B}" presName="childText" presStyleLbl="revTx" presStyleIdx="1" presStyleCnt="3">
        <dgm:presLayoutVars>
          <dgm:bulletEnabled val="1"/>
        </dgm:presLayoutVars>
      </dgm:prSet>
      <dgm:spPr/>
    </dgm:pt>
    <dgm:pt modelId="{63B32131-9431-46A1-8804-BD777F23DE5F}" type="pres">
      <dgm:prSet presAssocID="{B8997018-E3AF-4505-97D7-99CF569D7854}" presName="parentText" presStyleLbl="node1" presStyleIdx="2" presStyleCnt="3">
        <dgm:presLayoutVars>
          <dgm:chMax val="0"/>
          <dgm:bulletEnabled val="1"/>
        </dgm:presLayoutVars>
      </dgm:prSet>
      <dgm:spPr/>
    </dgm:pt>
    <dgm:pt modelId="{289D3C3A-984D-4996-9C8D-ABC21B7410E6}" type="pres">
      <dgm:prSet presAssocID="{B8997018-E3AF-4505-97D7-99CF569D7854}" presName="childText" presStyleLbl="revTx" presStyleIdx="2" presStyleCnt="3">
        <dgm:presLayoutVars>
          <dgm:bulletEnabled val="1"/>
        </dgm:presLayoutVars>
      </dgm:prSet>
      <dgm:spPr/>
    </dgm:pt>
  </dgm:ptLst>
  <dgm:cxnLst>
    <dgm:cxn modelId="{FD210202-EBB0-44E6-BE55-4638A5E933E9}" type="presOf" srcId="{FAB3EE90-CC3B-4FAC-9D2E-F37EB0B5F284}" destId="{9864E823-E675-47C7-A987-37D9425EEB08}" srcOrd="0" destOrd="0" presId="urn:microsoft.com/office/officeart/2005/8/layout/vList2"/>
    <dgm:cxn modelId="{A8B6E310-29CB-4FA2-BEED-119EA680CECA}" srcId="{5C6DF37B-D0E3-484F-9423-A2915FC06251}" destId="{FAB3EE90-CC3B-4FAC-9D2E-F37EB0B5F284}" srcOrd="0" destOrd="0" parTransId="{E3ECBBA6-B719-479E-9738-E21BEEB3EDB8}" sibTransId="{89E777DD-B3EC-4531-BEC4-4D455DD7F174}"/>
    <dgm:cxn modelId="{04514518-9193-4741-9447-6CFD7BAF9BCC}" type="presOf" srcId="{23E80EF2-BA28-4F77-99DE-D4568F2E27FE}" destId="{E04CEA87-9D0A-46D2-BEE2-70168F43B55B}" srcOrd="0" destOrd="1" presId="urn:microsoft.com/office/officeart/2005/8/layout/vList2"/>
    <dgm:cxn modelId="{321EEA22-5341-4BB9-BD44-2577C4E65795}" srcId="{B8997018-E3AF-4505-97D7-99CF569D7854}" destId="{CE414A33-B6F6-4B1D-83B1-C1922A15C985}" srcOrd="0" destOrd="0" parTransId="{4CE4C906-67BB-4E6F-9CC6-462C0D2D32FA}" sibTransId="{E700D4B4-CF0F-4BB7-A232-3998EBFDB7E5}"/>
    <dgm:cxn modelId="{90541930-1968-44F4-9C45-E51C48EEE518}" type="presOf" srcId="{A15B8F8B-3310-408F-9C18-3953173D2A62}" destId="{E04CEA87-9D0A-46D2-BEE2-70168F43B55B}" srcOrd="0" destOrd="2" presId="urn:microsoft.com/office/officeart/2005/8/layout/vList2"/>
    <dgm:cxn modelId="{283D6A34-FCCB-42FC-8F18-60EB7C8C1FBC}" type="presOf" srcId="{5C6DF37B-D0E3-484F-9423-A2915FC06251}" destId="{917C9426-FE7F-405C-A890-9DA9115CAA39}" srcOrd="0" destOrd="0" presId="urn:microsoft.com/office/officeart/2005/8/layout/vList2"/>
    <dgm:cxn modelId="{20F25337-F6FF-49FC-880D-F737C380089F}" type="presOf" srcId="{05AB8C27-721F-4FAE-9D6B-BBE0B96FF406}" destId="{E04CEA87-9D0A-46D2-BEE2-70168F43B55B}" srcOrd="0" destOrd="0" presId="urn:microsoft.com/office/officeart/2005/8/layout/vList2"/>
    <dgm:cxn modelId="{E8FE353F-FC1D-4844-BBE4-01A5CA98EC82}" srcId="{E48D6D71-5701-4A0C-8FCB-E598450E936B}" destId="{23E80EF2-BA28-4F77-99DE-D4568F2E27FE}" srcOrd="1" destOrd="0" parTransId="{1772B7E1-6581-42DB-BB00-7BFB1F06454F}" sibTransId="{BFEEEF93-4915-4EC4-B2B5-4A51AA804F72}"/>
    <dgm:cxn modelId="{D01B4143-4775-4EF0-A5DF-BD341D676A43}" srcId="{5DDD4925-EFA4-4C2B-B691-4AF615E79D4D}" destId="{B8997018-E3AF-4505-97D7-99CF569D7854}" srcOrd="2" destOrd="0" parTransId="{4C7ADB0F-CD3B-4A1E-AE9D-EE1E1F5A70C3}" sibTransId="{CFD8734B-A293-43A7-AD36-4DB0B8BCCB59}"/>
    <dgm:cxn modelId="{F0D6C047-4A87-450D-A117-F02109EDF82A}" type="presOf" srcId="{5DDD4925-EFA4-4C2B-B691-4AF615E79D4D}" destId="{76CA7203-68C6-4AE7-B731-B9521081425D}" srcOrd="0" destOrd="0" presId="urn:microsoft.com/office/officeart/2005/8/layout/vList2"/>
    <dgm:cxn modelId="{0AF0736A-5A15-494E-B585-928C19E7344B}" type="presOf" srcId="{B8997018-E3AF-4505-97D7-99CF569D7854}" destId="{63B32131-9431-46A1-8804-BD777F23DE5F}" srcOrd="0" destOrd="0" presId="urn:microsoft.com/office/officeart/2005/8/layout/vList2"/>
    <dgm:cxn modelId="{E090024C-8C28-4484-A824-5F07C09F9951}" srcId="{5DDD4925-EFA4-4C2B-B691-4AF615E79D4D}" destId="{E48D6D71-5701-4A0C-8FCB-E598450E936B}" srcOrd="1" destOrd="0" parTransId="{281362AD-6855-4893-892E-2101BCDDD778}" sibTransId="{09C52E15-B9D7-4E67-9C7D-8407F3B23D33}"/>
    <dgm:cxn modelId="{0CDEA877-6AF2-4797-ADCC-52C6D1EB32D8}" type="presOf" srcId="{E48D6D71-5701-4A0C-8FCB-E598450E936B}" destId="{4F656ED6-7E1F-4410-BE45-56D9427690DB}" srcOrd="0" destOrd="0" presId="urn:microsoft.com/office/officeart/2005/8/layout/vList2"/>
    <dgm:cxn modelId="{C5C88594-B2FB-4631-A837-9D626B9BE296}" srcId="{E48D6D71-5701-4A0C-8FCB-E598450E936B}" destId="{05AB8C27-721F-4FAE-9D6B-BBE0B96FF406}" srcOrd="0" destOrd="0" parTransId="{A4D158B5-0778-4425-AD0D-8807CE571569}" sibTransId="{3CF00CB5-5699-419C-9C79-251A4818A7E5}"/>
    <dgm:cxn modelId="{15452197-8EF4-45BD-B098-CE8EFBB7AFD8}" type="presOf" srcId="{CE414A33-B6F6-4B1D-83B1-C1922A15C985}" destId="{289D3C3A-984D-4996-9C8D-ABC21B7410E6}" srcOrd="0" destOrd="0" presId="urn:microsoft.com/office/officeart/2005/8/layout/vList2"/>
    <dgm:cxn modelId="{873C28AA-BBED-400C-9158-8E40E2549CC3}" srcId="{5DDD4925-EFA4-4C2B-B691-4AF615E79D4D}" destId="{5C6DF37B-D0E3-484F-9423-A2915FC06251}" srcOrd="0" destOrd="0" parTransId="{669B5BA8-9ED2-4052-A7A6-4901F9D3BFB9}" sibTransId="{ADF98CA6-7D6F-4635-AE0A-33F656B98C15}"/>
    <dgm:cxn modelId="{608B1BFB-F743-4E71-9615-FFBCE8331C3A}" srcId="{E48D6D71-5701-4A0C-8FCB-E598450E936B}" destId="{A15B8F8B-3310-408F-9C18-3953173D2A62}" srcOrd="2" destOrd="0" parTransId="{B836D12F-EB7A-45DF-87AC-29056EF7C700}" sibTransId="{BDA93F8B-0EFF-490A-86D5-468E833A4894}"/>
    <dgm:cxn modelId="{4CBA8C60-EFA2-4E88-ABEA-548CDDE3C26B}" type="presParOf" srcId="{76CA7203-68C6-4AE7-B731-B9521081425D}" destId="{917C9426-FE7F-405C-A890-9DA9115CAA39}" srcOrd="0" destOrd="0" presId="urn:microsoft.com/office/officeart/2005/8/layout/vList2"/>
    <dgm:cxn modelId="{EEF73F19-8B37-4D33-818E-928DBFDF3274}" type="presParOf" srcId="{76CA7203-68C6-4AE7-B731-B9521081425D}" destId="{9864E823-E675-47C7-A987-37D9425EEB08}" srcOrd="1" destOrd="0" presId="urn:microsoft.com/office/officeart/2005/8/layout/vList2"/>
    <dgm:cxn modelId="{9C3C6854-A11E-4CDC-BCE5-91762EEE9F10}" type="presParOf" srcId="{76CA7203-68C6-4AE7-B731-B9521081425D}" destId="{4F656ED6-7E1F-4410-BE45-56D9427690DB}" srcOrd="2" destOrd="0" presId="urn:microsoft.com/office/officeart/2005/8/layout/vList2"/>
    <dgm:cxn modelId="{0EB75D1C-FA69-4441-A543-9510CD4550AC}" type="presParOf" srcId="{76CA7203-68C6-4AE7-B731-B9521081425D}" destId="{E04CEA87-9D0A-46D2-BEE2-70168F43B55B}" srcOrd="3" destOrd="0" presId="urn:microsoft.com/office/officeart/2005/8/layout/vList2"/>
    <dgm:cxn modelId="{FE3ED799-9CDA-40A7-91F9-47AA94628793}" type="presParOf" srcId="{76CA7203-68C6-4AE7-B731-B9521081425D}" destId="{63B32131-9431-46A1-8804-BD777F23DE5F}" srcOrd="4" destOrd="0" presId="urn:microsoft.com/office/officeart/2005/8/layout/vList2"/>
    <dgm:cxn modelId="{56B50483-7A43-4B87-B365-529CE1B18514}" type="presParOf" srcId="{76CA7203-68C6-4AE7-B731-B9521081425D}" destId="{289D3C3A-984D-4996-9C8D-ABC21B7410E6}"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799BD4-9FF3-425C-A43D-96725D69B0A9}"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CF82BA74-0700-4D05-90E5-87BD29C52E72}">
      <dgm:prSet custT="1"/>
      <dgm:spPr/>
      <dgm:t>
        <a:bodyPr/>
        <a:lstStyle/>
        <a:p>
          <a:r>
            <a:rPr lang="es-ES" sz="2000" noProof="0" dirty="0">
              <a:latin typeface="Verdana" panose="020B0604030504040204" pitchFamily="34" charset="0"/>
              <a:ea typeface="Verdana" panose="020B0604030504040204" pitchFamily="34" charset="0"/>
            </a:rPr>
            <a:t>operadores designados que ofrecen un </a:t>
          </a:r>
          <a:r>
            <a:rPr lang="es-ES" sz="2000" u="sng" noProof="0" dirty="0">
              <a:latin typeface="Verdana" panose="020B0604030504040204" pitchFamily="34" charset="0"/>
              <a:ea typeface="Verdana" panose="020B0604030504040204" pitchFamily="34" charset="0"/>
            </a:rPr>
            <a:t>servicio de distribución con seguimiento</a:t>
          </a:r>
          <a:r>
            <a:rPr lang="es-ES" sz="2000" noProof="0" dirty="0">
              <a:latin typeface="Verdana" panose="020B0604030504040204" pitchFamily="34" charset="0"/>
              <a:ea typeface="Verdana" panose="020B0604030504040204" pitchFamily="34" charset="0"/>
            </a:rPr>
            <a:t> para los envíos de correspondencia de salida que contienen </a:t>
          </a:r>
          <a:r>
            <a:rPr lang="es-ES" sz="2000" b="1" noProof="0" dirty="0">
              <a:latin typeface="Verdana" panose="020B0604030504040204" pitchFamily="34" charset="0"/>
              <a:ea typeface="Verdana" panose="020B0604030504040204" pitchFamily="34" charset="0"/>
            </a:rPr>
            <a:t>mercaderías</a:t>
          </a:r>
        </a:p>
      </dgm:t>
    </dgm:pt>
    <dgm:pt modelId="{1F337A75-2801-4BE1-A676-28C83D52FB13}" type="parTrans" cxnId="{59F2098D-CE5F-414B-9275-4E7EE8C0BD78}">
      <dgm:prSet/>
      <dgm:spPr/>
      <dgm:t>
        <a:bodyPr/>
        <a:lstStyle/>
        <a:p>
          <a:endParaRPr lang="en-US"/>
        </a:p>
      </dgm:t>
    </dgm:pt>
    <dgm:pt modelId="{CB6D011D-594C-4E3B-9FD8-C26495FA8C12}" type="sibTrans" cxnId="{59F2098D-CE5F-414B-9275-4E7EE8C0BD78}">
      <dgm:prSet/>
      <dgm:spPr/>
      <dgm:t>
        <a:bodyPr/>
        <a:lstStyle/>
        <a:p>
          <a:endParaRPr lang="en-US"/>
        </a:p>
      </dgm:t>
    </dgm:pt>
    <dgm:pt modelId="{09337A28-D547-439B-BB2C-CBDB9E6C76C0}">
      <dgm:prSet custT="1"/>
      <dgm:spPr/>
      <dgm:t>
        <a:bodyPr/>
        <a:lstStyle/>
        <a:p>
          <a:r>
            <a:rPr lang="es-ES" sz="2000" noProof="0" dirty="0">
              <a:latin typeface="Verdana" panose="020B0604030504040204" pitchFamily="34" charset="0"/>
              <a:ea typeface="Verdana" panose="020B0604030504040204" pitchFamily="34" charset="0"/>
            </a:rPr>
            <a:t>operadores designados que ofrecen un </a:t>
          </a:r>
          <a:r>
            <a:rPr lang="es-ES" sz="2000" u="sng" noProof="0" dirty="0">
              <a:latin typeface="Verdana" panose="020B0604030504040204" pitchFamily="34" charset="0"/>
              <a:ea typeface="Verdana" panose="020B0604030504040204" pitchFamily="34" charset="0"/>
            </a:rPr>
            <a:t>servicio de distribución con seguimiento</a:t>
          </a:r>
          <a:r>
            <a:rPr lang="es-ES" sz="2000" noProof="0" dirty="0">
              <a:latin typeface="Verdana" panose="020B0604030504040204" pitchFamily="34" charset="0"/>
              <a:ea typeface="Verdana" panose="020B0604030504040204" pitchFamily="34" charset="0"/>
            </a:rPr>
            <a:t> para los envíos de correspondencia que contienen </a:t>
          </a:r>
          <a:r>
            <a:rPr lang="es-ES" sz="2000" b="1" noProof="0" dirty="0">
              <a:latin typeface="Verdana" panose="020B0604030504040204" pitchFamily="34" charset="0"/>
              <a:ea typeface="Verdana" panose="020B0604030504040204" pitchFamily="34" charset="0"/>
            </a:rPr>
            <a:t>documentos</a:t>
          </a:r>
        </a:p>
      </dgm:t>
    </dgm:pt>
    <dgm:pt modelId="{C90365A4-3CF9-4669-B5B3-CACDE3E82D83}" type="parTrans" cxnId="{06BFDAFF-1216-4664-9049-017AC5700C92}">
      <dgm:prSet/>
      <dgm:spPr/>
      <dgm:t>
        <a:bodyPr/>
        <a:lstStyle/>
        <a:p>
          <a:endParaRPr lang="en-US"/>
        </a:p>
      </dgm:t>
    </dgm:pt>
    <dgm:pt modelId="{CDB20912-8259-4AE3-A998-BD202A49BAF4}" type="sibTrans" cxnId="{06BFDAFF-1216-4664-9049-017AC5700C92}">
      <dgm:prSet/>
      <dgm:spPr/>
      <dgm:t>
        <a:bodyPr/>
        <a:lstStyle/>
        <a:p>
          <a:endParaRPr lang="en-US"/>
        </a:p>
      </dgm:t>
    </dgm:pt>
    <dgm:pt modelId="{24D58FCB-75AE-4B86-8802-B2B291BE7B66}">
      <dgm:prSet custT="1"/>
      <dgm:spPr/>
      <dgm:t>
        <a:bodyPr/>
        <a:lstStyle/>
        <a:p>
          <a:r>
            <a:rPr lang="es-ES" sz="2000" noProof="0" dirty="0">
              <a:latin typeface="Verdana" panose="020B0604030504040204" pitchFamily="34" charset="0"/>
              <a:ea typeface="Verdana" panose="020B0604030504040204" pitchFamily="34" charset="0"/>
            </a:rPr>
            <a:t>operadores designados que ofrecen las </a:t>
          </a:r>
          <a:r>
            <a:rPr lang="es-ES" sz="2000" u="sng" noProof="0" dirty="0">
              <a:latin typeface="Verdana" panose="020B0604030504040204" pitchFamily="34" charset="0"/>
              <a:ea typeface="Verdana" panose="020B0604030504040204" pitchFamily="34" charset="0"/>
            </a:rPr>
            <a:t>sacas M</a:t>
          </a:r>
          <a:r>
            <a:rPr lang="es-ES" sz="2000" u="none" noProof="0" dirty="0">
              <a:latin typeface="Verdana" panose="020B0604030504040204" pitchFamily="34" charset="0"/>
              <a:ea typeface="Verdana" panose="020B0604030504040204" pitchFamily="34" charset="0"/>
            </a:rPr>
            <a:t> como servicio suplementario facultativo</a:t>
          </a:r>
          <a:endParaRPr lang="es-ES" sz="2000" noProof="0" dirty="0">
            <a:latin typeface="Verdana" panose="020B0604030504040204" pitchFamily="34" charset="0"/>
            <a:ea typeface="Verdana" panose="020B0604030504040204" pitchFamily="34" charset="0"/>
          </a:endParaRPr>
        </a:p>
      </dgm:t>
    </dgm:pt>
    <dgm:pt modelId="{B49D4FF1-DAD0-434F-8385-134A99E88553}" type="parTrans" cxnId="{1D1722A0-64F3-4581-90A7-A15BD43746E8}">
      <dgm:prSet/>
      <dgm:spPr/>
      <dgm:t>
        <a:bodyPr/>
        <a:lstStyle/>
        <a:p>
          <a:endParaRPr lang="en-US"/>
        </a:p>
      </dgm:t>
    </dgm:pt>
    <dgm:pt modelId="{6C2C9E53-31A8-4A0E-8CC1-08191A0E3557}" type="sibTrans" cxnId="{1D1722A0-64F3-4581-90A7-A15BD43746E8}">
      <dgm:prSet/>
      <dgm:spPr/>
      <dgm:t>
        <a:bodyPr/>
        <a:lstStyle/>
        <a:p>
          <a:endParaRPr lang="en-US"/>
        </a:p>
      </dgm:t>
    </dgm:pt>
    <dgm:pt modelId="{BA5C841A-0C4F-426C-BE48-21C426F5156F}" type="pres">
      <dgm:prSet presAssocID="{AE799BD4-9FF3-425C-A43D-96725D69B0A9}" presName="Name0" presStyleCnt="0">
        <dgm:presLayoutVars>
          <dgm:chMax val="7"/>
          <dgm:chPref val="7"/>
          <dgm:dir/>
        </dgm:presLayoutVars>
      </dgm:prSet>
      <dgm:spPr/>
    </dgm:pt>
    <dgm:pt modelId="{469D2A78-9AD1-4F7E-AF6C-6AA31644FDE1}" type="pres">
      <dgm:prSet presAssocID="{AE799BD4-9FF3-425C-A43D-96725D69B0A9}" presName="Name1" presStyleCnt="0"/>
      <dgm:spPr/>
    </dgm:pt>
    <dgm:pt modelId="{9374FCA7-7BED-4FBD-B0B6-57F8F84781FB}" type="pres">
      <dgm:prSet presAssocID="{AE799BD4-9FF3-425C-A43D-96725D69B0A9}" presName="cycle" presStyleCnt="0"/>
      <dgm:spPr/>
    </dgm:pt>
    <dgm:pt modelId="{1F127811-9947-4115-A53A-230BFD4C9FF5}" type="pres">
      <dgm:prSet presAssocID="{AE799BD4-9FF3-425C-A43D-96725D69B0A9}" presName="srcNode" presStyleLbl="node1" presStyleIdx="0" presStyleCnt="3"/>
      <dgm:spPr/>
    </dgm:pt>
    <dgm:pt modelId="{C14A9E18-4736-463A-B611-5D09435952A4}" type="pres">
      <dgm:prSet presAssocID="{AE799BD4-9FF3-425C-A43D-96725D69B0A9}" presName="conn" presStyleLbl="parChTrans1D2" presStyleIdx="0" presStyleCnt="1"/>
      <dgm:spPr/>
    </dgm:pt>
    <dgm:pt modelId="{8BAB4E19-6635-449C-A5EA-7460B883689C}" type="pres">
      <dgm:prSet presAssocID="{AE799BD4-9FF3-425C-A43D-96725D69B0A9}" presName="extraNode" presStyleLbl="node1" presStyleIdx="0" presStyleCnt="3"/>
      <dgm:spPr/>
    </dgm:pt>
    <dgm:pt modelId="{433EF3C5-D35A-4032-A084-BB791E1350D0}" type="pres">
      <dgm:prSet presAssocID="{AE799BD4-9FF3-425C-A43D-96725D69B0A9}" presName="dstNode" presStyleLbl="node1" presStyleIdx="0" presStyleCnt="3"/>
      <dgm:spPr/>
    </dgm:pt>
    <dgm:pt modelId="{6737FE74-7D65-4B52-BD99-A467114E4530}" type="pres">
      <dgm:prSet presAssocID="{CF82BA74-0700-4D05-90E5-87BD29C52E72}" presName="text_1" presStyleLbl="node1" presStyleIdx="0" presStyleCnt="3">
        <dgm:presLayoutVars>
          <dgm:bulletEnabled val="1"/>
        </dgm:presLayoutVars>
      </dgm:prSet>
      <dgm:spPr/>
    </dgm:pt>
    <dgm:pt modelId="{85A5DA70-C65D-4028-9A12-CC08BEA24B9F}" type="pres">
      <dgm:prSet presAssocID="{CF82BA74-0700-4D05-90E5-87BD29C52E72}" presName="accent_1" presStyleCnt="0"/>
      <dgm:spPr/>
    </dgm:pt>
    <dgm:pt modelId="{48F5ED97-B093-484E-AEBC-3B2E7EADBCF4}" type="pres">
      <dgm:prSet presAssocID="{CF82BA74-0700-4D05-90E5-87BD29C52E72}" presName="accentRepeatNode" presStyleLbl="solidFgAcc1" presStyleIdx="0" presStyleCnt="3"/>
      <dgm:spPr/>
    </dgm:pt>
    <dgm:pt modelId="{2AD86B94-E2D9-4297-9136-0477D7260EFB}" type="pres">
      <dgm:prSet presAssocID="{09337A28-D547-439B-BB2C-CBDB9E6C76C0}" presName="text_2" presStyleLbl="node1" presStyleIdx="1" presStyleCnt="3">
        <dgm:presLayoutVars>
          <dgm:bulletEnabled val="1"/>
        </dgm:presLayoutVars>
      </dgm:prSet>
      <dgm:spPr/>
    </dgm:pt>
    <dgm:pt modelId="{D40A1F19-B5DA-43B7-8A8D-5A45AF48AB1A}" type="pres">
      <dgm:prSet presAssocID="{09337A28-D547-439B-BB2C-CBDB9E6C76C0}" presName="accent_2" presStyleCnt="0"/>
      <dgm:spPr/>
    </dgm:pt>
    <dgm:pt modelId="{C3D7BD27-3F95-4C52-BDDD-0E41AD44B3C5}" type="pres">
      <dgm:prSet presAssocID="{09337A28-D547-439B-BB2C-CBDB9E6C76C0}" presName="accentRepeatNode" presStyleLbl="solidFgAcc1" presStyleIdx="1" presStyleCnt="3"/>
      <dgm:spPr/>
    </dgm:pt>
    <dgm:pt modelId="{ADA4104B-381E-4F8A-ABAC-282D9F8CC460}" type="pres">
      <dgm:prSet presAssocID="{24D58FCB-75AE-4B86-8802-B2B291BE7B66}" presName="text_3" presStyleLbl="node1" presStyleIdx="2" presStyleCnt="3">
        <dgm:presLayoutVars>
          <dgm:bulletEnabled val="1"/>
        </dgm:presLayoutVars>
      </dgm:prSet>
      <dgm:spPr/>
    </dgm:pt>
    <dgm:pt modelId="{68647DEE-8FCF-4A7B-9875-66BC3B1E8446}" type="pres">
      <dgm:prSet presAssocID="{24D58FCB-75AE-4B86-8802-B2B291BE7B66}" presName="accent_3" presStyleCnt="0"/>
      <dgm:spPr/>
    </dgm:pt>
    <dgm:pt modelId="{FFBAC3F8-9245-4839-A2C4-3AE5BBBCAE42}" type="pres">
      <dgm:prSet presAssocID="{24D58FCB-75AE-4B86-8802-B2B291BE7B66}" presName="accentRepeatNode" presStyleLbl="solidFgAcc1" presStyleIdx="2" presStyleCnt="3"/>
      <dgm:spPr/>
    </dgm:pt>
  </dgm:ptLst>
  <dgm:cxnLst>
    <dgm:cxn modelId="{B4AD500E-D0B8-4787-B649-AA51B43E2C6B}" type="presOf" srcId="{CF82BA74-0700-4D05-90E5-87BD29C52E72}" destId="{6737FE74-7D65-4B52-BD99-A467114E4530}" srcOrd="0" destOrd="0" presId="urn:microsoft.com/office/officeart/2008/layout/VerticalCurvedList"/>
    <dgm:cxn modelId="{34116B17-5B86-4440-A219-D2C457E9D50D}" type="presOf" srcId="{24D58FCB-75AE-4B86-8802-B2B291BE7B66}" destId="{ADA4104B-381E-4F8A-ABAC-282D9F8CC460}" srcOrd="0" destOrd="0" presId="urn:microsoft.com/office/officeart/2008/layout/VerticalCurvedList"/>
    <dgm:cxn modelId="{59F2098D-CE5F-414B-9275-4E7EE8C0BD78}" srcId="{AE799BD4-9FF3-425C-A43D-96725D69B0A9}" destId="{CF82BA74-0700-4D05-90E5-87BD29C52E72}" srcOrd="0" destOrd="0" parTransId="{1F337A75-2801-4BE1-A676-28C83D52FB13}" sibTransId="{CB6D011D-594C-4E3B-9FD8-C26495FA8C12}"/>
    <dgm:cxn modelId="{1D1722A0-64F3-4581-90A7-A15BD43746E8}" srcId="{AE799BD4-9FF3-425C-A43D-96725D69B0A9}" destId="{24D58FCB-75AE-4B86-8802-B2B291BE7B66}" srcOrd="2" destOrd="0" parTransId="{B49D4FF1-DAD0-434F-8385-134A99E88553}" sibTransId="{6C2C9E53-31A8-4A0E-8CC1-08191A0E3557}"/>
    <dgm:cxn modelId="{FAEB6FB4-45E5-475D-B9BC-FADC0E24DC93}" type="presOf" srcId="{AE799BD4-9FF3-425C-A43D-96725D69B0A9}" destId="{BA5C841A-0C4F-426C-BE48-21C426F5156F}" srcOrd="0" destOrd="0" presId="urn:microsoft.com/office/officeart/2008/layout/VerticalCurvedList"/>
    <dgm:cxn modelId="{D95A7EEC-FA78-41CC-BB16-290187641692}" type="presOf" srcId="{CB6D011D-594C-4E3B-9FD8-C26495FA8C12}" destId="{C14A9E18-4736-463A-B611-5D09435952A4}" srcOrd="0" destOrd="0" presId="urn:microsoft.com/office/officeart/2008/layout/VerticalCurvedList"/>
    <dgm:cxn modelId="{40127BF5-F416-4842-A082-2982418561FB}" type="presOf" srcId="{09337A28-D547-439B-BB2C-CBDB9E6C76C0}" destId="{2AD86B94-E2D9-4297-9136-0477D7260EFB}" srcOrd="0" destOrd="0" presId="urn:microsoft.com/office/officeart/2008/layout/VerticalCurvedList"/>
    <dgm:cxn modelId="{06BFDAFF-1216-4664-9049-017AC5700C92}" srcId="{AE799BD4-9FF3-425C-A43D-96725D69B0A9}" destId="{09337A28-D547-439B-BB2C-CBDB9E6C76C0}" srcOrd="1" destOrd="0" parTransId="{C90365A4-3CF9-4669-B5B3-CACDE3E82D83}" sibTransId="{CDB20912-8259-4AE3-A998-BD202A49BAF4}"/>
    <dgm:cxn modelId="{B0300AFB-C00E-4D65-A0A9-E900F2B39C0E}" type="presParOf" srcId="{BA5C841A-0C4F-426C-BE48-21C426F5156F}" destId="{469D2A78-9AD1-4F7E-AF6C-6AA31644FDE1}" srcOrd="0" destOrd="0" presId="urn:microsoft.com/office/officeart/2008/layout/VerticalCurvedList"/>
    <dgm:cxn modelId="{00242B55-B67C-43AE-B072-B6D7BC60C9E2}" type="presParOf" srcId="{469D2A78-9AD1-4F7E-AF6C-6AA31644FDE1}" destId="{9374FCA7-7BED-4FBD-B0B6-57F8F84781FB}" srcOrd="0" destOrd="0" presId="urn:microsoft.com/office/officeart/2008/layout/VerticalCurvedList"/>
    <dgm:cxn modelId="{B767BA76-E228-4130-8DDB-B991439832EE}" type="presParOf" srcId="{9374FCA7-7BED-4FBD-B0B6-57F8F84781FB}" destId="{1F127811-9947-4115-A53A-230BFD4C9FF5}" srcOrd="0" destOrd="0" presId="urn:microsoft.com/office/officeart/2008/layout/VerticalCurvedList"/>
    <dgm:cxn modelId="{0FA4FF74-34C6-4F3E-914B-716218EFED85}" type="presParOf" srcId="{9374FCA7-7BED-4FBD-B0B6-57F8F84781FB}" destId="{C14A9E18-4736-463A-B611-5D09435952A4}" srcOrd="1" destOrd="0" presId="urn:microsoft.com/office/officeart/2008/layout/VerticalCurvedList"/>
    <dgm:cxn modelId="{0D167D93-6357-419F-9E72-D739EBE4954C}" type="presParOf" srcId="{9374FCA7-7BED-4FBD-B0B6-57F8F84781FB}" destId="{8BAB4E19-6635-449C-A5EA-7460B883689C}" srcOrd="2" destOrd="0" presId="urn:microsoft.com/office/officeart/2008/layout/VerticalCurvedList"/>
    <dgm:cxn modelId="{D09A58A3-0884-4636-848B-40336C0BA476}" type="presParOf" srcId="{9374FCA7-7BED-4FBD-B0B6-57F8F84781FB}" destId="{433EF3C5-D35A-4032-A084-BB791E1350D0}" srcOrd="3" destOrd="0" presId="urn:microsoft.com/office/officeart/2008/layout/VerticalCurvedList"/>
    <dgm:cxn modelId="{A3A2E79E-44CF-4DA1-9315-52B13D666A32}" type="presParOf" srcId="{469D2A78-9AD1-4F7E-AF6C-6AA31644FDE1}" destId="{6737FE74-7D65-4B52-BD99-A467114E4530}" srcOrd="1" destOrd="0" presId="urn:microsoft.com/office/officeart/2008/layout/VerticalCurvedList"/>
    <dgm:cxn modelId="{3DCD51C4-F100-49FC-A352-98642CAF91C5}" type="presParOf" srcId="{469D2A78-9AD1-4F7E-AF6C-6AA31644FDE1}" destId="{85A5DA70-C65D-4028-9A12-CC08BEA24B9F}" srcOrd="2" destOrd="0" presId="urn:microsoft.com/office/officeart/2008/layout/VerticalCurvedList"/>
    <dgm:cxn modelId="{A876A7B0-8811-438A-A0E1-EC846094B623}" type="presParOf" srcId="{85A5DA70-C65D-4028-9A12-CC08BEA24B9F}" destId="{48F5ED97-B093-484E-AEBC-3B2E7EADBCF4}" srcOrd="0" destOrd="0" presId="urn:microsoft.com/office/officeart/2008/layout/VerticalCurvedList"/>
    <dgm:cxn modelId="{7465C533-F86F-4F39-8AC0-3FDD395531FA}" type="presParOf" srcId="{469D2A78-9AD1-4F7E-AF6C-6AA31644FDE1}" destId="{2AD86B94-E2D9-4297-9136-0477D7260EFB}" srcOrd="3" destOrd="0" presId="urn:microsoft.com/office/officeart/2008/layout/VerticalCurvedList"/>
    <dgm:cxn modelId="{127585D9-8B79-4176-B5D3-8421D3430245}" type="presParOf" srcId="{469D2A78-9AD1-4F7E-AF6C-6AA31644FDE1}" destId="{D40A1F19-B5DA-43B7-8A8D-5A45AF48AB1A}" srcOrd="4" destOrd="0" presId="urn:microsoft.com/office/officeart/2008/layout/VerticalCurvedList"/>
    <dgm:cxn modelId="{75A2D1E8-C4F7-48A9-BFC0-A124180473E0}" type="presParOf" srcId="{D40A1F19-B5DA-43B7-8A8D-5A45AF48AB1A}" destId="{C3D7BD27-3F95-4C52-BDDD-0E41AD44B3C5}" srcOrd="0" destOrd="0" presId="urn:microsoft.com/office/officeart/2008/layout/VerticalCurvedList"/>
    <dgm:cxn modelId="{536F169E-FAD2-4EBA-B592-220D62AF81A5}" type="presParOf" srcId="{469D2A78-9AD1-4F7E-AF6C-6AA31644FDE1}" destId="{ADA4104B-381E-4F8A-ABAC-282D9F8CC460}" srcOrd="5" destOrd="0" presId="urn:microsoft.com/office/officeart/2008/layout/VerticalCurvedList"/>
    <dgm:cxn modelId="{E174A9BB-71E5-4782-87AB-D0F706E617C1}" type="presParOf" srcId="{469D2A78-9AD1-4F7E-AF6C-6AA31644FDE1}" destId="{68647DEE-8FCF-4A7B-9875-66BC3B1E8446}" srcOrd="6" destOrd="0" presId="urn:microsoft.com/office/officeart/2008/layout/VerticalCurvedList"/>
    <dgm:cxn modelId="{E738AF53-C3F6-4089-A3E7-B1C423B15C24}" type="presParOf" srcId="{68647DEE-8FCF-4A7B-9875-66BC3B1E8446}" destId="{FFBAC3F8-9245-4839-A2C4-3AE5BBBCAE4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5DEA2B-5ED1-4284-B5B1-07E313C534A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86C9DFD-DF17-4377-8A5F-E40EB7DE066C}">
      <dgm:prSet custT="1"/>
      <dgm:spPr/>
      <dgm:t>
        <a:bodyPr/>
        <a:lstStyle/>
        <a:p>
          <a:r>
            <a:rPr lang="es-ES" sz="1600" b="1" noProof="0" dirty="0">
              <a:latin typeface="Verdana" panose="020B0604030504040204" pitchFamily="34" charset="0"/>
              <a:ea typeface="Verdana" panose="020B0604030504040204" pitchFamily="34" charset="0"/>
            </a:rPr>
            <a:t>Desarrollo de capacidades:</a:t>
          </a:r>
          <a:endParaRPr lang="es-ES" sz="1600" noProof="0" dirty="0">
            <a:latin typeface="Verdana" panose="020B0604030504040204" pitchFamily="34" charset="0"/>
            <a:ea typeface="Verdana" panose="020B0604030504040204" pitchFamily="34" charset="0"/>
          </a:endParaRPr>
        </a:p>
      </dgm:t>
    </dgm:pt>
    <dgm:pt modelId="{6FE5CE4E-619D-44E9-82F2-0DC0E658169D}" type="parTrans" cxnId="{84A1FCC1-3E52-4A7A-8487-1851C3DB7C4B}">
      <dgm:prSet/>
      <dgm:spPr/>
      <dgm:t>
        <a:bodyPr/>
        <a:lstStyle/>
        <a:p>
          <a:endParaRPr lang="en-US" sz="1800"/>
        </a:p>
      </dgm:t>
    </dgm:pt>
    <dgm:pt modelId="{E3846C53-0942-4F55-88A8-CC0385B393D6}" type="sibTrans" cxnId="{84A1FCC1-3E52-4A7A-8487-1851C3DB7C4B}">
      <dgm:prSet/>
      <dgm:spPr/>
      <dgm:t>
        <a:bodyPr/>
        <a:lstStyle/>
        <a:p>
          <a:endParaRPr lang="en-US" sz="1800"/>
        </a:p>
      </dgm:t>
    </dgm:pt>
    <dgm:pt modelId="{DF19A077-23B4-4F2F-9EC9-E0C4B3D85C8E}">
      <dgm:prSet custT="1"/>
      <dgm:spPr/>
      <dgm:t>
        <a:bodyPr/>
        <a:lstStyle/>
        <a:p>
          <a:r>
            <a:rPr lang="es-ES" sz="1800" b="1" noProof="0" dirty="0">
              <a:hlinkClick xmlns:r="http://schemas.openxmlformats.org/officeDocument/2006/relationships" r:id="rId1"/>
            </a:rPr>
            <a:t>letters@upu.int</a:t>
          </a:r>
          <a:endParaRPr lang="es-ES" sz="1800" noProof="0" dirty="0"/>
        </a:p>
      </dgm:t>
    </dgm:pt>
    <dgm:pt modelId="{8EC73573-B0C0-4F90-8B84-F05194D84562}" type="parTrans" cxnId="{42C549A4-6EDA-41FB-8F7E-DF8D880C68E7}">
      <dgm:prSet/>
      <dgm:spPr/>
      <dgm:t>
        <a:bodyPr/>
        <a:lstStyle/>
        <a:p>
          <a:endParaRPr lang="en-US" sz="1800"/>
        </a:p>
      </dgm:t>
    </dgm:pt>
    <dgm:pt modelId="{7BB264F9-A0B0-4877-9747-66246EFA9EC7}" type="sibTrans" cxnId="{42C549A4-6EDA-41FB-8F7E-DF8D880C68E7}">
      <dgm:prSet/>
      <dgm:spPr/>
      <dgm:t>
        <a:bodyPr/>
        <a:lstStyle/>
        <a:p>
          <a:endParaRPr lang="en-US" sz="1800"/>
        </a:p>
      </dgm:t>
    </dgm:pt>
    <dgm:pt modelId="{FF43C5E3-F481-4AEC-ACEB-E0F0B2A0B550}">
      <dgm:prSet custT="1"/>
      <dgm:spPr/>
      <dgm:t>
        <a:bodyPr/>
        <a:lstStyle/>
        <a:p>
          <a:r>
            <a:rPr lang="es-ES" sz="1800" b="1" noProof="0" dirty="0">
              <a:hlinkClick xmlns:r="http://schemas.openxmlformats.org/officeDocument/2006/relationships" r:id="rId2"/>
            </a:rPr>
            <a:t>poc.psdeig.secretariat@upu.int</a:t>
          </a:r>
          <a:endParaRPr lang="es-ES" sz="1800" noProof="0" dirty="0"/>
        </a:p>
      </dgm:t>
    </dgm:pt>
    <dgm:pt modelId="{73823088-CD3A-4D88-95F6-52E026CFE4CA}" type="parTrans" cxnId="{16DD8844-FB86-48B7-9A22-81236558F7EF}">
      <dgm:prSet/>
      <dgm:spPr/>
      <dgm:t>
        <a:bodyPr/>
        <a:lstStyle/>
        <a:p>
          <a:endParaRPr lang="en-US" sz="1800"/>
        </a:p>
      </dgm:t>
    </dgm:pt>
    <dgm:pt modelId="{DAB6E3E0-A00A-432B-88F1-28A63628C397}" type="sibTrans" cxnId="{16DD8844-FB86-48B7-9A22-81236558F7EF}">
      <dgm:prSet/>
      <dgm:spPr/>
      <dgm:t>
        <a:bodyPr/>
        <a:lstStyle/>
        <a:p>
          <a:endParaRPr lang="en-US" sz="1800"/>
        </a:p>
      </dgm:t>
    </dgm:pt>
    <dgm:pt modelId="{46C5F405-8FBB-4929-8925-A3F9E933EB17}">
      <dgm:prSet custT="1"/>
      <dgm:spPr/>
      <dgm:t>
        <a:bodyPr/>
        <a:lstStyle/>
        <a:p>
          <a:r>
            <a:rPr lang="es-ES" sz="1600" b="1" noProof="0" dirty="0">
              <a:latin typeface="Verdana" panose="020B0604030504040204" pitchFamily="34" charset="0"/>
              <a:ea typeface="Verdana" panose="020B0604030504040204" pitchFamily="34" charset="0"/>
            </a:rPr>
            <a:t>Servicios físicos:</a:t>
          </a:r>
          <a:endParaRPr lang="es-ES" sz="1600" noProof="0" dirty="0">
            <a:latin typeface="Verdana" panose="020B0604030504040204" pitchFamily="34" charset="0"/>
            <a:ea typeface="Verdana" panose="020B0604030504040204" pitchFamily="34" charset="0"/>
          </a:endParaRPr>
        </a:p>
      </dgm:t>
    </dgm:pt>
    <dgm:pt modelId="{529CCA25-2CED-462A-931C-E4461C78A086}" type="parTrans" cxnId="{342A0B7B-9E09-43EE-9440-25A3F3C90508}">
      <dgm:prSet/>
      <dgm:spPr/>
      <dgm:t>
        <a:bodyPr/>
        <a:lstStyle/>
        <a:p>
          <a:endParaRPr lang="en-US" sz="1800"/>
        </a:p>
      </dgm:t>
    </dgm:pt>
    <dgm:pt modelId="{14A3F4A3-22D6-4AD1-8A73-B034A382BD41}" type="sibTrans" cxnId="{342A0B7B-9E09-43EE-9440-25A3F3C90508}">
      <dgm:prSet/>
      <dgm:spPr/>
      <dgm:t>
        <a:bodyPr/>
        <a:lstStyle/>
        <a:p>
          <a:endParaRPr lang="en-US" sz="1800"/>
        </a:p>
      </dgm:t>
    </dgm:pt>
    <dgm:pt modelId="{3AB8681A-7BDC-4198-9EAA-8959E9CCEADA}">
      <dgm:prSet custT="1"/>
      <dgm:spPr/>
      <dgm:t>
        <a:bodyPr/>
        <a:lstStyle/>
        <a:p>
          <a:r>
            <a:rPr lang="es-ES" sz="1600" b="1" noProof="0" dirty="0">
              <a:latin typeface="Verdana" panose="020B0604030504040204" pitchFamily="34" charset="0"/>
              <a:ea typeface="Verdana" panose="020B0604030504040204" pitchFamily="34" charset="0"/>
            </a:rPr>
            <a:t>Calidad de servicio:</a:t>
          </a:r>
          <a:endParaRPr lang="es-ES" sz="1600" noProof="0" dirty="0">
            <a:latin typeface="Verdana" panose="020B0604030504040204" pitchFamily="34" charset="0"/>
            <a:ea typeface="Verdana" panose="020B0604030504040204" pitchFamily="34" charset="0"/>
          </a:endParaRPr>
        </a:p>
      </dgm:t>
    </dgm:pt>
    <dgm:pt modelId="{EB55D817-C2E5-4BEB-AD8D-1F5693FC9F3E}" type="parTrans" cxnId="{2156E9A8-DAC0-4CC5-9825-C13F1280858A}">
      <dgm:prSet/>
      <dgm:spPr/>
      <dgm:t>
        <a:bodyPr/>
        <a:lstStyle/>
        <a:p>
          <a:endParaRPr lang="en-US" sz="1800"/>
        </a:p>
      </dgm:t>
    </dgm:pt>
    <dgm:pt modelId="{EE9208F6-4016-4165-8BB3-E8D5BE5C56F5}" type="sibTrans" cxnId="{2156E9A8-DAC0-4CC5-9825-C13F1280858A}">
      <dgm:prSet/>
      <dgm:spPr/>
      <dgm:t>
        <a:bodyPr/>
        <a:lstStyle/>
        <a:p>
          <a:endParaRPr lang="en-US" sz="1800"/>
        </a:p>
      </dgm:t>
    </dgm:pt>
    <dgm:pt modelId="{86A63938-1B35-455A-9B46-C47A57893A47}">
      <dgm:prSet custT="1"/>
      <dgm:spPr/>
      <dgm:t>
        <a:bodyPr/>
        <a:lstStyle/>
        <a:p>
          <a:r>
            <a:rPr lang="es-ES" sz="1800" b="1" noProof="0" dirty="0">
              <a:hlinkClick xmlns:r="http://schemas.openxmlformats.org/officeDocument/2006/relationships" r:id="rId3"/>
            </a:rPr>
            <a:t>information.qs@upu.int</a:t>
          </a:r>
          <a:endParaRPr lang="es-ES" sz="1800" noProof="0" dirty="0"/>
        </a:p>
      </dgm:t>
    </dgm:pt>
    <dgm:pt modelId="{F44F0BB8-8C48-4008-8272-E55C5CCDF5E4}" type="parTrans" cxnId="{AA9B0BA2-9EA0-4EFB-BF1E-B67CD1D1DA66}">
      <dgm:prSet/>
      <dgm:spPr/>
      <dgm:t>
        <a:bodyPr/>
        <a:lstStyle/>
        <a:p>
          <a:endParaRPr lang="en-US" sz="1800"/>
        </a:p>
      </dgm:t>
    </dgm:pt>
    <dgm:pt modelId="{53A666B1-9744-4CBB-ADB6-DFC7C63CE256}" type="sibTrans" cxnId="{AA9B0BA2-9EA0-4EFB-BF1E-B67CD1D1DA66}">
      <dgm:prSet/>
      <dgm:spPr/>
      <dgm:t>
        <a:bodyPr/>
        <a:lstStyle/>
        <a:p>
          <a:endParaRPr lang="en-US" sz="1800"/>
        </a:p>
      </dgm:t>
    </dgm:pt>
    <dgm:pt modelId="{10D669C4-C5AA-4EF8-BD4D-90C62C311882}">
      <dgm:prSet custT="1"/>
      <dgm:spPr/>
      <dgm:t>
        <a:bodyPr/>
        <a:lstStyle/>
        <a:p>
          <a:r>
            <a:rPr lang="es-ES" sz="1600" b="1" noProof="0" dirty="0">
              <a:latin typeface="Verdana" panose="020B0604030504040204" pitchFamily="34" charset="0"/>
              <a:ea typeface="Verdana" panose="020B0604030504040204" pitchFamily="34" charset="0"/>
            </a:rPr>
            <a:t>Remuneración</a:t>
          </a:r>
          <a:r>
            <a:rPr lang="es-ES" sz="1800" b="1" noProof="0" dirty="0"/>
            <a:t>:</a:t>
          </a:r>
          <a:endParaRPr lang="es-ES" sz="1800" noProof="0" dirty="0"/>
        </a:p>
      </dgm:t>
    </dgm:pt>
    <dgm:pt modelId="{06630B60-483D-4B6E-8505-C16E40B55890}" type="parTrans" cxnId="{C9C68232-0511-4615-8CAD-7CEFA7F6C95B}">
      <dgm:prSet/>
      <dgm:spPr/>
      <dgm:t>
        <a:bodyPr/>
        <a:lstStyle/>
        <a:p>
          <a:endParaRPr lang="en-US" sz="1800"/>
        </a:p>
      </dgm:t>
    </dgm:pt>
    <dgm:pt modelId="{78117224-346A-4F7C-B8F2-D6CD7E0D5E53}" type="sibTrans" cxnId="{C9C68232-0511-4615-8CAD-7CEFA7F6C95B}">
      <dgm:prSet/>
      <dgm:spPr/>
      <dgm:t>
        <a:bodyPr/>
        <a:lstStyle/>
        <a:p>
          <a:endParaRPr lang="en-US" sz="1800"/>
        </a:p>
      </dgm:t>
    </dgm:pt>
    <dgm:pt modelId="{804F314D-47DB-4430-B009-B7F897818236}">
      <dgm:prSet custT="1"/>
      <dgm:spPr/>
      <dgm:t>
        <a:bodyPr/>
        <a:lstStyle/>
        <a:p>
          <a:r>
            <a:rPr lang="es-ES" sz="1600" b="1" noProof="0" dirty="0">
              <a:latin typeface="Verdana" panose="020B0604030504040204" pitchFamily="34" charset="0"/>
              <a:ea typeface="Verdana" panose="020B0604030504040204" pitchFamily="34" charset="0"/>
            </a:rPr>
            <a:t>Contabilidad:</a:t>
          </a:r>
          <a:endParaRPr lang="es-ES" sz="1600" noProof="0" dirty="0">
            <a:latin typeface="Verdana" panose="020B0604030504040204" pitchFamily="34" charset="0"/>
            <a:ea typeface="Verdana" panose="020B0604030504040204" pitchFamily="34" charset="0"/>
          </a:endParaRPr>
        </a:p>
      </dgm:t>
    </dgm:pt>
    <dgm:pt modelId="{A8C32B30-7433-408E-A5C4-5A5E4AED3B0B}" type="parTrans" cxnId="{CD318AE6-0560-454F-9DFE-A6CD3A8BEA93}">
      <dgm:prSet/>
      <dgm:spPr/>
      <dgm:t>
        <a:bodyPr/>
        <a:lstStyle/>
        <a:p>
          <a:endParaRPr lang="en-US" sz="1800"/>
        </a:p>
      </dgm:t>
    </dgm:pt>
    <dgm:pt modelId="{040AB040-BF92-48D6-B9B8-D9E5BE9C1DA6}" type="sibTrans" cxnId="{CD318AE6-0560-454F-9DFE-A6CD3A8BEA93}">
      <dgm:prSet/>
      <dgm:spPr/>
      <dgm:t>
        <a:bodyPr/>
        <a:lstStyle/>
        <a:p>
          <a:endParaRPr lang="en-US" sz="1800"/>
        </a:p>
      </dgm:t>
    </dgm:pt>
    <dgm:pt modelId="{8AE50E3E-95A2-4FEE-9C65-EEA0895EC8BC}">
      <dgm:prSet custT="1"/>
      <dgm:spPr/>
      <dgm:t>
        <a:bodyPr/>
        <a:lstStyle/>
        <a:p>
          <a:r>
            <a:rPr lang="es-ES" sz="1800" b="1" noProof="0" dirty="0">
              <a:hlinkClick xmlns:r="http://schemas.openxmlformats.org/officeDocument/2006/relationships" r:id="rId4"/>
            </a:rPr>
            <a:t>dprm-ppre-rem@upu.int</a:t>
          </a:r>
          <a:r>
            <a:rPr lang="es-ES" sz="1800" b="1" noProof="0" dirty="0"/>
            <a:t>  </a:t>
          </a:r>
        </a:p>
      </dgm:t>
    </dgm:pt>
    <dgm:pt modelId="{AC2A38D2-6C8E-46CF-8B08-6C9A2F978543}" type="parTrans" cxnId="{98C3FFD7-671F-430F-AC14-AE287E8E460D}">
      <dgm:prSet/>
      <dgm:spPr/>
      <dgm:t>
        <a:bodyPr/>
        <a:lstStyle/>
        <a:p>
          <a:endParaRPr lang="en-US" sz="1800"/>
        </a:p>
      </dgm:t>
    </dgm:pt>
    <dgm:pt modelId="{4F576DD5-3921-4ADD-BE16-1AA8B13DA743}" type="sibTrans" cxnId="{98C3FFD7-671F-430F-AC14-AE287E8E460D}">
      <dgm:prSet/>
      <dgm:spPr/>
      <dgm:t>
        <a:bodyPr/>
        <a:lstStyle/>
        <a:p>
          <a:endParaRPr lang="en-US" sz="1800"/>
        </a:p>
      </dgm:t>
    </dgm:pt>
    <dgm:pt modelId="{A87501C3-2746-4F31-B8C7-5C7A41D5D956}">
      <dgm:prSet custT="1"/>
      <dgm:spPr/>
      <dgm:t>
        <a:bodyPr/>
        <a:lstStyle/>
        <a:p>
          <a:r>
            <a:rPr lang="es-ES" sz="1800" b="1" noProof="0" dirty="0">
              <a:hlinkClick xmlns:r="http://schemas.openxmlformats.org/officeDocument/2006/relationships" r:id="rId5"/>
            </a:rPr>
            <a:t>central.accounting@upu.int</a:t>
          </a:r>
          <a:endParaRPr lang="es-ES" sz="1800" noProof="0" dirty="0"/>
        </a:p>
      </dgm:t>
    </dgm:pt>
    <dgm:pt modelId="{EE31FB71-E3C7-4160-A97A-066835FA7AC8}" type="parTrans" cxnId="{F40F4E74-2306-4C61-B5EE-BB347CC97AAB}">
      <dgm:prSet/>
      <dgm:spPr/>
      <dgm:t>
        <a:bodyPr/>
        <a:lstStyle/>
        <a:p>
          <a:endParaRPr lang="en-US" sz="1800"/>
        </a:p>
      </dgm:t>
    </dgm:pt>
    <dgm:pt modelId="{59A057E4-B79E-41E2-AF35-145E2489522F}" type="sibTrans" cxnId="{F40F4E74-2306-4C61-B5EE-BB347CC97AAB}">
      <dgm:prSet/>
      <dgm:spPr/>
      <dgm:t>
        <a:bodyPr/>
        <a:lstStyle/>
        <a:p>
          <a:endParaRPr lang="en-US" sz="1800"/>
        </a:p>
      </dgm:t>
    </dgm:pt>
    <dgm:pt modelId="{29D93610-512B-4160-A4B9-1B3F034F2B55}">
      <dgm:prSet custT="1"/>
      <dgm:spPr/>
      <dgm:t>
        <a:bodyPr/>
        <a:lstStyle/>
        <a:p>
          <a:r>
            <a:rPr lang="es-ES" sz="1600" b="1" noProof="0" dirty="0">
              <a:latin typeface="Verdana" panose="020B0604030504040204" pitchFamily="34" charset="0"/>
              <a:ea typeface="Verdana" panose="020B0604030504040204" pitchFamily="34" charset="0"/>
            </a:rPr>
            <a:t>Cumplimiento EDI:</a:t>
          </a:r>
          <a:endParaRPr lang="es-ES" sz="1600" noProof="0" dirty="0">
            <a:latin typeface="Verdana" panose="020B0604030504040204" pitchFamily="34" charset="0"/>
            <a:ea typeface="Verdana" panose="020B0604030504040204" pitchFamily="34" charset="0"/>
          </a:endParaRPr>
        </a:p>
      </dgm:t>
    </dgm:pt>
    <dgm:pt modelId="{3F08573C-88A5-405E-8E82-5E0AEB04EE13}" type="parTrans" cxnId="{6C253542-3F69-477C-A074-DF216F2847B9}">
      <dgm:prSet/>
      <dgm:spPr/>
      <dgm:t>
        <a:bodyPr/>
        <a:lstStyle/>
        <a:p>
          <a:endParaRPr lang="en-US" sz="1800"/>
        </a:p>
      </dgm:t>
    </dgm:pt>
    <dgm:pt modelId="{AA27E9A3-68DD-450C-8767-65953FBD4055}" type="sibTrans" cxnId="{6C253542-3F69-477C-A074-DF216F2847B9}">
      <dgm:prSet/>
      <dgm:spPr/>
      <dgm:t>
        <a:bodyPr/>
        <a:lstStyle/>
        <a:p>
          <a:endParaRPr lang="en-US" sz="1800"/>
        </a:p>
      </dgm:t>
    </dgm:pt>
    <dgm:pt modelId="{D61C312C-01B9-45D4-94BB-8DC766FF4172}">
      <dgm:prSet custT="1"/>
      <dgm:spPr/>
      <dgm:t>
        <a:bodyPr/>
        <a:lstStyle/>
        <a:p>
          <a:r>
            <a:rPr lang="es-ES" sz="1800" b="1" noProof="0" dirty="0">
              <a:hlinkClick xmlns:r="http://schemas.openxmlformats.org/officeDocument/2006/relationships" r:id="rId6"/>
            </a:rPr>
            <a:t>compliance.standards@upu.int</a:t>
          </a:r>
          <a:endParaRPr lang="es-ES" sz="1800" noProof="0" dirty="0"/>
        </a:p>
      </dgm:t>
    </dgm:pt>
    <dgm:pt modelId="{0A699C67-E5A6-4BD4-AD0C-D831C92FBABB}" type="parTrans" cxnId="{2BDF301B-548C-4961-B927-84F24B85C977}">
      <dgm:prSet/>
      <dgm:spPr/>
      <dgm:t>
        <a:bodyPr/>
        <a:lstStyle/>
        <a:p>
          <a:endParaRPr lang="en-US" sz="1800"/>
        </a:p>
      </dgm:t>
    </dgm:pt>
    <dgm:pt modelId="{2CC7544C-35AF-43B1-8C90-BC906FB878BF}" type="sibTrans" cxnId="{2BDF301B-548C-4961-B927-84F24B85C977}">
      <dgm:prSet/>
      <dgm:spPr/>
      <dgm:t>
        <a:bodyPr/>
        <a:lstStyle/>
        <a:p>
          <a:endParaRPr lang="en-US" sz="1800"/>
        </a:p>
      </dgm:t>
    </dgm:pt>
    <dgm:pt modelId="{47D2157F-4CB1-4F10-9D6F-9ED6D0C91EA0}">
      <dgm:prSet custT="1"/>
      <dgm:spPr/>
      <dgm:t>
        <a:bodyPr/>
        <a:lstStyle/>
        <a:p>
          <a:r>
            <a:rPr lang="es-ES" sz="1600" b="1" noProof="0" dirty="0">
              <a:latin typeface="Verdana" panose="020B0604030504040204" pitchFamily="34" charset="0"/>
              <a:ea typeface="Verdana" panose="020B0604030504040204" pitchFamily="34" charset="0"/>
            </a:rPr>
            <a:t>Asistencia técnica:</a:t>
          </a:r>
          <a:endParaRPr lang="es-ES" sz="1600" noProof="0" dirty="0">
            <a:latin typeface="Verdana" panose="020B0604030504040204" pitchFamily="34" charset="0"/>
            <a:ea typeface="Verdana" panose="020B0604030504040204" pitchFamily="34" charset="0"/>
          </a:endParaRPr>
        </a:p>
      </dgm:t>
    </dgm:pt>
    <dgm:pt modelId="{35872CA9-0953-4E3F-BAD9-DC0C272B7164}" type="parTrans" cxnId="{A0D212D0-08A0-43CD-BFF5-B84132C08364}">
      <dgm:prSet/>
      <dgm:spPr/>
      <dgm:t>
        <a:bodyPr/>
        <a:lstStyle/>
        <a:p>
          <a:endParaRPr lang="en-US" sz="1800"/>
        </a:p>
      </dgm:t>
    </dgm:pt>
    <dgm:pt modelId="{375475BE-E4BF-416F-8B91-38700289A582}" type="sibTrans" cxnId="{A0D212D0-08A0-43CD-BFF5-B84132C08364}">
      <dgm:prSet/>
      <dgm:spPr/>
      <dgm:t>
        <a:bodyPr/>
        <a:lstStyle/>
        <a:p>
          <a:endParaRPr lang="en-US" sz="1800"/>
        </a:p>
      </dgm:t>
    </dgm:pt>
    <dgm:pt modelId="{1DAC8A69-AB39-4B65-ACC7-FD82B36441C8}">
      <dgm:prSet custT="1"/>
      <dgm:spPr/>
      <dgm:t>
        <a:bodyPr/>
        <a:lstStyle/>
        <a:p>
          <a:r>
            <a:rPr lang="es-ES" sz="1800" b="1" noProof="0" dirty="0">
              <a:hlinkClick xmlns:r="http://schemas.openxmlformats.org/officeDocument/2006/relationships" r:id="rId7"/>
            </a:rPr>
            <a:t>support.upu.int</a:t>
          </a:r>
          <a:endParaRPr lang="es-ES" sz="1800" noProof="0" dirty="0"/>
        </a:p>
      </dgm:t>
    </dgm:pt>
    <dgm:pt modelId="{B8322483-7109-47FE-B49C-D188EAE29794}" type="parTrans" cxnId="{D5126639-7543-4499-812A-D321F65AEF1D}">
      <dgm:prSet/>
      <dgm:spPr/>
      <dgm:t>
        <a:bodyPr/>
        <a:lstStyle/>
        <a:p>
          <a:endParaRPr lang="en-US" sz="1800"/>
        </a:p>
      </dgm:t>
    </dgm:pt>
    <dgm:pt modelId="{84C1486C-4936-4F85-9443-0BB9912883D0}" type="sibTrans" cxnId="{D5126639-7543-4499-812A-D321F65AEF1D}">
      <dgm:prSet/>
      <dgm:spPr/>
      <dgm:t>
        <a:bodyPr/>
        <a:lstStyle/>
        <a:p>
          <a:endParaRPr lang="en-US" sz="1800"/>
        </a:p>
      </dgm:t>
    </dgm:pt>
    <dgm:pt modelId="{B32A86D1-29F1-468A-A9EC-2F2EF7862AB1}" type="pres">
      <dgm:prSet presAssocID="{2E5DEA2B-5ED1-4284-B5B1-07E313C534A7}" presName="vert0" presStyleCnt="0">
        <dgm:presLayoutVars>
          <dgm:dir/>
          <dgm:animOne val="branch"/>
          <dgm:animLvl val="lvl"/>
        </dgm:presLayoutVars>
      </dgm:prSet>
      <dgm:spPr/>
    </dgm:pt>
    <dgm:pt modelId="{CC11AD7A-8F84-47D5-9EC1-687EF27D430B}" type="pres">
      <dgm:prSet presAssocID="{886C9DFD-DF17-4377-8A5F-E40EB7DE066C}" presName="thickLine" presStyleLbl="alignNode1" presStyleIdx="0" presStyleCnt="7"/>
      <dgm:spPr/>
    </dgm:pt>
    <dgm:pt modelId="{3CD99E39-95E1-4B50-8CE8-DE7908D7FE19}" type="pres">
      <dgm:prSet presAssocID="{886C9DFD-DF17-4377-8A5F-E40EB7DE066C}" presName="horz1" presStyleCnt="0"/>
      <dgm:spPr/>
    </dgm:pt>
    <dgm:pt modelId="{E818A84A-B607-45FE-9C31-1B2EE5BD5DA5}" type="pres">
      <dgm:prSet presAssocID="{886C9DFD-DF17-4377-8A5F-E40EB7DE066C}" presName="tx1" presStyleLbl="revTx" presStyleIdx="0" presStyleCnt="14"/>
      <dgm:spPr/>
    </dgm:pt>
    <dgm:pt modelId="{A666A743-E934-4AC1-A96C-8703538B396D}" type="pres">
      <dgm:prSet presAssocID="{886C9DFD-DF17-4377-8A5F-E40EB7DE066C}" presName="vert1" presStyleCnt="0"/>
      <dgm:spPr/>
    </dgm:pt>
    <dgm:pt modelId="{36BD1A49-987A-4F57-9FBE-C208A89F55F6}" type="pres">
      <dgm:prSet presAssocID="{DF19A077-23B4-4F2F-9EC9-E0C4B3D85C8E}" presName="vertSpace2a" presStyleCnt="0"/>
      <dgm:spPr/>
    </dgm:pt>
    <dgm:pt modelId="{FFE1F83D-0006-4B63-89E5-A969BCADA239}" type="pres">
      <dgm:prSet presAssocID="{DF19A077-23B4-4F2F-9EC9-E0C4B3D85C8E}" presName="horz2" presStyleCnt="0"/>
      <dgm:spPr/>
    </dgm:pt>
    <dgm:pt modelId="{D7595A61-70B2-4B69-8ADF-23BD24D237FD}" type="pres">
      <dgm:prSet presAssocID="{DF19A077-23B4-4F2F-9EC9-E0C4B3D85C8E}" presName="horzSpace2" presStyleCnt="0"/>
      <dgm:spPr/>
    </dgm:pt>
    <dgm:pt modelId="{19EF40A9-6731-45E1-B7AB-20E76AEEF6DD}" type="pres">
      <dgm:prSet presAssocID="{DF19A077-23B4-4F2F-9EC9-E0C4B3D85C8E}" presName="tx2" presStyleLbl="revTx" presStyleIdx="1" presStyleCnt="14"/>
      <dgm:spPr/>
    </dgm:pt>
    <dgm:pt modelId="{8444351B-EB43-4A15-AB64-2ED4E4A5F1D6}" type="pres">
      <dgm:prSet presAssocID="{DF19A077-23B4-4F2F-9EC9-E0C4B3D85C8E}" presName="vert2" presStyleCnt="0"/>
      <dgm:spPr/>
    </dgm:pt>
    <dgm:pt modelId="{04550A69-8E9F-4303-A7BD-CE71DEFE4054}" type="pres">
      <dgm:prSet presAssocID="{DF19A077-23B4-4F2F-9EC9-E0C4B3D85C8E}" presName="thinLine2b" presStyleLbl="callout" presStyleIdx="0" presStyleCnt="7"/>
      <dgm:spPr/>
    </dgm:pt>
    <dgm:pt modelId="{719DDF1C-3880-4169-B2CC-5FD091EAD77D}" type="pres">
      <dgm:prSet presAssocID="{DF19A077-23B4-4F2F-9EC9-E0C4B3D85C8E}" presName="vertSpace2b" presStyleCnt="0"/>
      <dgm:spPr/>
    </dgm:pt>
    <dgm:pt modelId="{CC48EAE0-6BD0-441C-B12C-C05BD3058EB5}" type="pres">
      <dgm:prSet presAssocID="{46C5F405-8FBB-4929-8925-A3F9E933EB17}" presName="thickLine" presStyleLbl="alignNode1" presStyleIdx="1" presStyleCnt="7"/>
      <dgm:spPr/>
    </dgm:pt>
    <dgm:pt modelId="{684BBABB-F738-4747-8C06-894300974CE0}" type="pres">
      <dgm:prSet presAssocID="{46C5F405-8FBB-4929-8925-A3F9E933EB17}" presName="horz1" presStyleCnt="0"/>
      <dgm:spPr/>
    </dgm:pt>
    <dgm:pt modelId="{4066BC44-23E6-470C-BDB7-2FABB8493D41}" type="pres">
      <dgm:prSet presAssocID="{46C5F405-8FBB-4929-8925-A3F9E933EB17}" presName="tx1" presStyleLbl="revTx" presStyleIdx="2" presStyleCnt="14"/>
      <dgm:spPr/>
    </dgm:pt>
    <dgm:pt modelId="{D29DC263-467B-4141-8A10-B6603970AE33}" type="pres">
      <dgm:prSet presAssocID="{46C5F405-8FBB-4929-8925-A3F9E933EB17}" presName="vert1" presStyleCnt="0"/>
      <dgm:spPr/>
    </dgm:pt>
    <dgm:pt modelId="{CA1BCF92-B9DD-4AD2-ACD4-1A0EE1FAE42D}" type="pres">
      <dgm:prSet presAssocID="{FF43C5E3-F481-4AEC-ACEB-E0F0B2A0B550}" presName="vertSpace2a" presStyleCnt="0"/>
      <dgm:spPr/>
    </dgm:pt>
    <dgm:pt modelId="{0A6A6E05-5D44-432D-AD2D-1367E69D55C0}" type="pres">
      <dgm:prSet presAssocID="{FF43C5E3-F481-4AEC-ACEB-E0F0B2A0B550}" presName="horz2" presStyleCnt="0"/>
      <dgm:spPr/>
    </dgm:pt>
    <dgm:pt modelId="{77166DD4-9AD6-46B6-ACBF-751F398E1BDC}" type="pres">
      <dgm:prSet presAssocID="{FF43C5E3-F481-4AEC-ACEB-E0F0B2A0B550}" presName="horzSpace2" presStyleCnt="0"/>
      <dgm:spPr/>
    </dgm:pt>
    <dgm:pt modelId="{75F469FF-8A38-46FE-9E98-C2615F9201AC}" type="pres">
      <dgm:prSet presAssocID="{FF43C5E3-F481-4AEC-ACEB-E0F0B2A0B550}" presName="tx2" presStyleLbl="revTx" presStyleIdx="3" presStyleCnt="14"/>
      <dgm:spPr/>
    </dgm:pt>
    <dgm:pt modelId="{22FA686F-1E97-4E7B-AFA3-C7F8D67F89D8}" type="pres">
      <dgm:prSet presAssocID="{FF43C5E3-F481-4AEC-ACEB-E0F0B2A0B550}" presName="vert2" presStyleCnt="0"/>
      <dgm:spPr/>
    </dgm:pt>
    <dgm:pt modelId="{6D4D7A52-EF5F-4D3E-9404-AA0EAEC107BC}" type="pres">
      <dgm:prSet presAssocID="{FF43C5E3-F481-4AEC-ACEB-E0F0B2A0B550}" presName="thinLine2b" presStyleLbl="callout" presStyleIdx="1" presStyleCnt="7"/>
      <dgm:spPr/>
    </dgm:pt>
    <dgm:pt modelId="{6357134A-F5CF-4583-89A1-FCD042D95ECE}" type="pres">
      <dgm:prSet presAssocID="{FF43C5E3-F481-4AEC-ACEB-E0F0B2A0B550}" presName="vertSpace2b" presStyleCnt="0"/>
      <dgm:spPr/>
    </dgm:pt>
    <dgm:pt modelId="{00EAF59C-54C4-45D1-986C-94F50E025F79}" type="pres">
      <dgm:prSet presAssocID="{3AB8681A-7BDC-4198-9EAA-8959E9CCEADA}" presName="thickLine" presStyleLbl="alignNode1" presStyleIdx="2" presStyleCnt="7"/>
      <dgm:spPr/>
    </dgm:pt>
    <dgm:pt modelId="{8C0A8DF0-80B0-4A49-AA6E-2B29D51018F3}" type="pres">
      <dgm:prSet presAssocID="{3AB8681A-7BDC-4198-9EAA-8959E9CCEADA}" presName="horz1" presStyleCnt="0"/>
      <dgm:spPr/>
    </dgm:pt>
    <dgm:pt modelId="{0508590C-DFF7-4D48-9315-228A4108CDA9}" type="pres">
      <dgm:prSet presAssocID="{3AB8681A-7BDC-4198-9EAA-8959E9CCEADA}" presName="tx1" presStyleLbl="revTx" presStyleIdx="4" presStyleCnt="14"/>
      <dgm:spPr/>
    </dgm:pt>
    <dgm:pt modelId="{49421032-C399-4A5D-B58A-8ACC70C4B644}" type="pres">
      <dgm:prSet presAssocID="{3AB8681A-7BDC-4198-9EAA-8959E9CCEADA}" presName="vert1" presStyleCnt="0"/>
      <dgm:spPr/>
    </dgm:pt>
    <dgm:pt modelId="{45FEF848-336A-4CB9-A82D-8C96AEFC2E2C}" type="pres">
      <dgm:prSet presAssocID="{86A63938-1B35-455A-9B46-C47A57893A47}" presName="vertSpace2a" presStyleCnt="0"/>
      <dgm:spPr/>
    </dgm:pt>
    <dgm:pt modelId="{2655D41E-A657-4D96-AD35-27A9018DF595}" type="pres">
      <dgm:prSet presAssocID="{86A63938-1B35-455A-9B46-C47A57893A47}" presName="horz2" presStyleCnt="0"/>
      <dgm:spPr/>
    </dgm:pt>
    <dgm:pt modelId="{E865A254-EDEB-4B54-8CD1-1357036D3E15}" type="pres">
      <dgm:prSet presAssocID="{86A63938-1B35-455A-9B46-C47A57893A47}" presName="horzSpace2" presStyleCnt="0"/>
      <dgm:spPr/>
    </dgm:pt>
    <dgm:pt modelId="{516394F8-066A-49A5-B4FB-083FC9C06C5B}" type="pres">
      <dgm:prSet presAssocID="{86A63938-1B35-455A-9B46-C47A57893A47}" presName="tx2" presStyleLbl="revTx" presStyleIdx="5" presStyleCnt="14"/>
      <dgm:spPr/>
    </dgm:pt>
    <dgm:pt modelId="{943CC28A-7F7D-47FD-B976-5B837EDFFC18}" type="pres">
      <dgm:prSet presAssocID="{86A63938-1B35-455A-9B46-C47A57893A47}" presName="vert2" presStyleCnt="0"/>
      <dgm:spPr/>
    </dgm:pt>
    <dgm:pt modelId="{4F4D4379-BD8D-4FEB-A225-098E36FBE636}" type="pres">
      <dgm:prSet presAssocID="{86A63938-1B35-455A-9B46-C47A57893A47}" presName="thinLine2b" presStyleLbl="callout" presStyleIdx="2" presStyleCnt="7"/>
      <dgm:spPr/>
    </dgm:pt>
    <dgm:pt modelId="{3BAC2FB9-1471-43D0-85EB-3E8D4E825002}" type="pres">
      <dgm:prSet presAssocID="{86A63938-1B35-455A-9B46-C47A57893A47}" presName="vertSpace2b" presStyleCnt="0"/>
      <dgm:spPr/>
    </dgm:pt>
    <dgm:pt modelId="{F7468F56-8385-45E7-AE47-B6A0A640E8A1}" type="pres">
      <dgm:prSet presAssocID="{10D669C4-C5AA-4EF8-BD4D-90C62C311882}" presName="thickLine" presStyleLbl="alignNode1" presStyleIdx="3" presStyleCnt="7"/>
      <dgm:spPr/>
    </dgm:pt>
    <dgm:pt modelId="{54530F12-CD62-466B-B78D-A1E5B7278111}" type="pres">
      <dgm:prSet presAssocID="{10D669C4-C5AA-4EF8-BD4D-90C62C311882}" presName="horz1" presStyleCnt="0"/>
      <dgm:spPr/>
    </dgm:pt>
    <dgm:pt modelId="{05467160-CEB1-40D7-8F10-F78FFB1134A7}" type="pres">
      <dgm:prSet presAssocID="{10D669C4-C5AA-4EF8-BD4D-90C62C311882}" presName="tx1" presStyleLbl="revTx" presStyleIdx="6" presStyleCnt="14"/>
      <dgm:spPr/>
    </dgm:pt>
    <dgm:pt modelId="{526641E6-400B-43B0-B254-0AC012E6C223}" type="pres">
      <dgm:prSet presAssocID="{10D669C4-C5AA-4EF8-BD4D-90C62C311882}" presName="vert1" presStyleCnt="0"/>
      <dgm:spPr/>
    </dgm:pt>
    <dgm:pt modelId="{50BBD5AB-2B82-4E1E-B0C6-E151850E008D}" type="pres">
      <dgm:prSet presAssocID="{8AE50E3E-95A2-4FEE-9C65-EEA0895EC8BC}" presName="vertSpace2a" presStyleCnt="0"/>
      <dgm:spPr/>
    </dgm:pt>
    <dgm:pt modelId="{F203AC57-FE89-4417-922B-1AFF160F0819}" type="pres">
      <dgm:prSet presAssocID="{8AE50E3E-95A2-4FEE-9C65-EEA0895EC8BC}" presName="horz2" presStyleCnt="0"/>
      <dgm:spPr/>
    </dgm:pt>
    <dgm:pt modelId="{8254E2E2-358D-472A-87F8-B47199B38A9C}" type="pres">
      <dgm:prSet presAssocID="{8AE50E3E-95A2-4FEE-9C65-EEA0895EC8BC}" presName="horzSpace2" presStyleCnt="0"/>
      <dgm:spPr/>
    </dgm:pt>
    <dgm:pt modelId="{18265482-C144-4191-A82B-0A786E04440E}" type="pres">
      <dgm:prSet presAssocID="{8AE50E3E-95A2-4FEE-9C65-EEA0895EC8BC}" presName="tx2" presStyleLbl="revTx" presStyleIdx="7" presStyleCnt="14"/>
      <dgm:spPr/>
    </dgm:pt>
    <dgm:pt modelId="{1563FC14-4299-4C65-9609-F52BEEFD644B}" type="pres">
      <dgm:prSet presAssocID="{8AE50E3E-95A2-4FEE-9C65-EEA0895EC8BC}" presName="vert2" presStyleCnt="0"/>
      <dgm:spPr/>
    </dgm:pt>
    <dgm:pt modelId="{DE35C1DF-AF45-4F86-AF6F-3D1B14FA45E7}" type="pres">
      <dgm:prSet presAssocID="{8AE50E3E-95A2-4FEE-9C65-EEA0895EC8BC}" presName="thinLine2b" presStyleLbl="callout" presStyleIdx="3" presStyleCnt="7"/>
      <dgm:spPr/>
    </dgm:pt>
    <dgm:pt modelId="{E6FE98CC-9080-4FA4-9876-0C1333DE5CDC}" type="pres">
      <dgm:prSet presAssocID="{8AE50E3E-95A2-4FEE-9C65-EEA0895EC8BC}" presName="vertSpace2b" presStyleCnt="0"/>
      <dgm:spPr/>
    </dgm:pt>
    <dgm:pt modelId="{056260B4-17E8-4C15-8FAB-F31EA180C253}" type="pres">
      <dgm:prSet presAssocID="{804F314D-47DB-4430-B009-B7F897818236}" presName="thickLine" presStyleLbl="alignNode1" presStyleIdx="4" presStyleCnt="7"/>
      <dgm:spPr/>
    </dgm:pt>
    <dgm:pt modelId="{10548EA7-19B0-4792-A97A-BEA9011565D4}" type="pres">
      <dgm:prSet presAssocID="{804F314D-47DB-4430-B009-B7F897818236}" presName="horz1" presStyleCnt="0"/>
      <dgm:spPr/>
    </dgm:pt>
    <dgm:pt modelId="{43A01D54-10B7-4DE4-AA42-650E20C7CBCF}" type="pres">
      <dgm:prSet presAssocID="{804F314D-47DB-4430-B009-B7F897818236}" presName="tx1" presStyleLbl="revTx" presStyleIdx="8" presStyleCnt="14"/>
      <dgm:spPr/>
    </dgm:pt>
    <dgm:pt modelId="{3C70C962-D919-4F42-92D6-9AC63E492D63}" type="pres">
      <dgm:prSet presAssocID="{804F314D-47DB-4430-B009-B7F897818236}" presName="vert1" presStyleCnt="0"/>
      <dgm:spPr/>
    </dgm:pt>
    <dgm:pt modelId="{F188A915-B6CD-489B-ACA4-A4422F21FEA8}" type="pres">
      <dgm:prSet presAssocID="{A87501C3-2746-4F31-B8C7-5C7A41D5D956}" presName="vertSpace2a" presStyleCnt="0"/>
      <dgm:spPr/>
    </dgm:pt>
    <dgm:pt modelId="{500B7F1E-BC63-400C-886F-6C4E286DCE96}" type="pres">
      <dgm:prSet presAssocID="{A87501C3-2746-4F31-B8C7-5C7A41D5D956}" presName="horz2" presStyleCnt="0"/>
      <dgm:spPr/>
    </dgm:pt>
    <dgm:pt modelId="{E706BBC1-4C4D-4074-A1A7-3B02E87D73EB}" type="pres">
      <dgm:prSet presAssocID="{A87501C3-2746-4F31-B8C7-5C7A41D5D956}" presName="horzSpace2" presStyleCnt="0"/>
      <dgm:spPr/>
    </dgm:pt>
    <dgm:pt modelId="{C385AACF-376D-4BFC-9F59-1381AF23EC0D}" type="pres">
      <dgm:prSet presAssocID="{A87501C3-2746-4F31-B8C7-5C7A41D5D956}" presName="tx2" presStyleLbl="revTx" presStyleIdx="9" presStyleCnt="14"/>
      <dgm:spPr/>
    </dgm:pt>
    <dgm:pt modelId="{FDAB2500-97D6-4299-9D40-440B7608D27B}" type="pres">
      <dgm:prSet presAssocID="{A87501C3-2746-4F31-B8C7-5C7A41D5D956}" presName="vert2" presStyleCnt="0"/>
      <dgm:spPr/>
    </dgm:pt>
    <dgm:pt modelId="{100F80BE-1EFC-4172-A963-19652BA461CD}" type="pres">
      <dgm:prSet presAssocID="{A87501C3-2746-4F31-B8C7-5C7A41D5D956}" presName="thinLine2b" presStyleLbl="callout" presStyleIdx="4" presStyleCnt="7"/>
      <dgm:spPr/>
    </dgm:pt>
    <dgm:pt modelId="{199D4BAD-E7A4-4FF5-ACDB-600ECCA75FD2}" type="pres">
      <dgm:prSet presAssocID="{A87501C3-2746-4F31-B8C7-5C7A41D5D956}" presName="vertSpace2b" presStyleCnt="0"/>
      <dgm:spPr/>
    </dgm:pt>
    <dgm:pt modelId="{67E4266E-CD37-44F9-9966-A6EDBFA06F8C}" type="pres">
      <dgm:prSet presAssocID="{29D93610-512B-4160-A4B9-1B3F034F2B55}" presName="thickLine" presStyleLbl="alignNode1" presStyleIdx="5" presStyleCnt="7"/>
      <dgm:spPr/>
    </dgm:pt>
    <dgm:pt modelId="{8D23342C-B983-4337-8F0D-CB3A09A77FE7}" type="pres">
      <dgm:prSet presAssocID="{29D93610-512B-4160-A4B9-1B3F034F2B55}" presName="horz1" presStyleCnt="0"/>
      <dgm:spPr/>
    </dgm:pt>
    <dgm:pt modelId="{BC8BD0EC-7B7B-469F-84C0-3CED17C117E4}" type="pres">
      <dgm:prSet presAssocID="{29D93610-512B-4160-A4B9-1B3F034F2B55}" presName="tx1" presStyleLbl="revTx" presStyleIdx="10" presStyleCnt="14"/>
      <dgm:spPr/>
    </dgm:pt>
    <dgm:pt modelId="{B04D46C9-0CAD-4D66-8EED-B35D7B8673AE}" type="pres">
      <dgm:prSet presAssocID="{29D93610-512B-4160-A4B9-1B3F034F2B55}" presName="vert1" presStyleCnt="0"/>
      <dgm:spPr/>
    </dgm:pt>
    <dgm:pt modelId="{E624FF23-4F25-4338-9A72-CA5C6ABDA999}" type="pres">
      <dgm:prSet presAssocID="{D61C312C-01B9-45D4-94BB-8DC766FF4172}" presName="vertSpace2a" presStyleCnt="0"/>
      <dgm:spPr/>
    </dgm:pt>
    <dgm:pt modelId="{D6A745FA-4D94-4B0B-A6AD-485D79CB5171}" type="pres">
      <dgm:prSet presAssocID="{D61C312C-01B9-45D4-94BB-8DC766FF4172}" presName="horz2" presStyleCnt="0"/>
      <dgm:spPr/>
    </dgm:pt>
    <dgm:pt modelId="{E9C34691-BC8B-40FA-B7E6-287306D4D13C}" type="pres">
      <dgm:prSet presAssocID="{D61C312C-01B9-45D4-94BB-8DC766FF4172}" presName="horzSpace2" presStyleCnt="0"/>
      <dgm:spPr/>
    </dgm:pt>
    <dgm:pt modelId="{E6879E2C-6839-4086-9399-4FA34104F4A5}" type="pres">
      <dgm:prSet presAssocID="{D61C312C-01B9-45D4-94BB-8DC766FF4172}" presName="tx2" presStyleLbl="revTx" presStyleIdx="11" presStyleCnt="14"/>
      <dgm:spPr/>
    </dgm:pt>
    <dgm:pt modelId="{703C4D34-5421-434B-8E9E-90B230441EEA}" type="pres">
      <dgm:prSet presAssocID="{D61C312C-01B9-45D4-94BB-8DC766FF4172}" presName="vert2" presStyleCnt="0"/>
      <dgm:spPr/>
    </dgm:pt>
    <dgm:pt modelId="{ECB88C0D-4E1F-4678-A445-DF619D5C7B24}" type="pres">
      <dgm:prSet presAssocID="{D61C312C-01B9-45D4-94BB-8DC766FF4172}" presName="thinLine2b" presStyleLbl="callout" presStyleIdx="5" presStyleCnt="7"/>
      <dgm:spPr/>
    </dgm:pt>
    <dgm:pt modelId="{1217F319-59C6-47BC-9CD8-6B7B5B162C55}" type="pres">
      <dgm:prSet presAssocID="{D61C312C-01B9-45D4-94BB-8DC766FF4172}" presName="vertSpace2b" presStyleCnt="0"/>
      <dgm:spPr/>
    </dgm:pt>
    <dgm:pt modelId="{A6588580-06DC-4F18-9D8B-5B3910751BF0}" type="pres">
      <dgm:prSet presAssocID="{47D2157F-4CB1-4F10-9D6F-9ED6D0C91EA0}" presName="thickLine" presStyleLbl="alignNode1" presStyleIdx="6" presStyleCnt="7"/>
      <dgm:spPr/>
    </dgm:pt>
    <dgm:pt modelId="{A41026DD-9591-4B41-A324-475F3C9A1974}" type="pres">
      <dgm:prSet presAssocID="{47D2157F-4CB1-4F10-9D6F-9ED6D0C91EA0}" presName="horz1" presStyleCnt="0"/>
      <dgm:spPr/>
    </dgm:pt>
    <dgm:pt modelId="{E297124B-1CA0-44E3-96FE-1EF912980A64}" type="pres">
      <dgm:prSet presAssocID="{47D2157F-4CB1-4F10-9D6F-9ED6D0C91EA0}" presName="tx1" presStyleLbl="revTx" presStyleIdx="12" presStyleCnt="14"/>
      <dgm:spPr/>
    </dgm:pt>
    <dgm:pt modelId="{7133733F-1868-47AA-8EEC-CC00618EE852}" type="pres">
      <dgm:prSet presAssocID="{47D2157F-4CB1-4F10-9D6F-9ED6D0C91EA0}" presName="vert1" presStyleCnt="0"/>
      <dgm:spPr/>
    </dgm:pt>
    <dgm:pt modelId="{E038A03A-26FC-4113-8D0C-43E7721B3D95}" type="pres">
      <dgm:prSet presAssocID="{1DAC8A69-AB39-4B65-ACC7-FD82B36441C8}" presName="vertSpace2a" presStyleCnt="0"/>
      <dgm:spPr/>
    </dgm:pt>
    <dgm:pt modelId="{840E1659-514C-4392-BDAB-6752926F0EE6}" type="pres">
      <dgm:prSet presAssocID="{1DAC8A69-AB39-4B65-ACC7-FD82B36441C8}" presName="horz2" presStyleCnt="0"/>
      <dgm:spPr/>
    </dgm:pt>
    <dgm:pt modelId="{A24028F5-31A2-475F-8700-7CA291E90F9B}" type="pres">
      <dgm:prSet presAssocID="{1DAC8A69-AB39-4B65-ACC7-FD82B36441C8}" presName="horzSpace2" presStyleCnt="0"/>
      <dgm:spPr/>
    </dgm:pt>
    <dgm:pt modelId="{475360D7-1EA0-4416-BE89-0942DDDF3047}" type="pres">
      <dgm:prSet presAssocID="{1DAC8A69-AB39-4B65-ACC7-FD82B36441C8}" presName="tx2" presStyleLbl="revTx" presStyleIdx="13" presStyleCnt="14"/>
      <dgm:spPr/>
    </dgm:pt>
    <dgm:pt modelId="{1A04B3BD-31A0-46EC-BF9F-C0DFE5478832}" type="pres">
      <dgm:prSet presAssocID="{1DAC8A69-AB39-4B65-ACC7-FD82B36441C8}" presName="vert2" presStyleCnt="0"/>
      <dgm:spPr/>
    </dgm:pt>
    <dgm:pt modelId="{57E393D9-BCC9-418B-B3BE-2E6E164DDB62}" type="pres">
      <dgm:prSet presAssocID="{1DAC8A69-AB39-4B65-ACC7-FD82B36441C8}" presName="thinLine2b" presStyleLbl="callout" presStyleIdx="6" presStyleCnt="7"/>
      <dgm:spPr/>
    </dgm:pt>
    <dgm:pt modelId="{E3CB2B0D-B89C-4AF6-9A8A-ACFEE7C768D5}" type="pres">
      <dgm:prSet presAssocID="{1DAC8A69-AB39-4B65-ACC7-FD82B36441C8}" presName="vertSpace2b" presStyleCnt="0"/>
      <dgm:spPr/>
    </dgm:pt>
  </dgm:ptLst>
  <dgm:cxnLst>
    <dgm:cxn modelId="{13A7B60A-2708-476C-ABCE-49B0C8735E9F}" type="presOf" srcId="{29D93610-512B-4160-A4B9-1B3F034F2B55}" destId="{BC8BD0EC-7B7B-469F-84C0-3CED17C117E4}" srcOrd="0" destOrd="0" presId="urn:microsoft.com/office/officeart/2008/layout/LinedList"/>
    <dgm:cxn modelId="{2BDF301B-548C-4961-B927-84F24B85C977}" srcId="{29D93610-512B-4160-A4B9-1B3F034F2B55}" destId="{D61C312C-01B9-45D4-94BB-8DC766FF4172}" srcOrd="0" destOrd="0" parTransId="{0A699C67-E5A6-4BD4-AD0C-D831C92FBABB}" sibTransId="{2CC7544C-35AF-43B1-8C90-BC906FB878BF}"/>
    <dgm:cxn modelId="{C0778D29-588D-45A8-932E-B7B767EF993E}" type="presOf" srcId="{1DAC8A69-AB39-4B65-ACC7-FD82B36441C8}" destId="{475360D7-1EA0-4416-BE89-0942DDDF3047}" srcOrd="0" destOrd="0" presId="urn:microsoft.com/office/officeart/2008/layout/LinedList"/>
    <dgm:cxn modelId="{C9C68232-0511-4615-8CAD-7CEFA7F6C95B}" srcId="{2E5DEA2B-5ED1-4284-B5B1-07E313C534A7}" destId="{10D669C4-C5AA-4EF8-BD4D-90C62C311882}" srcOrd="3" destOrd="0" parTransId="{06630B60-483D-4B6E-8505-C16E40B55890}" sibTransId="{78117224-346A-4F7C-B8F2-D6CD7E0D5E53}"/>
    <dgm:cxn modelId="{D5126639-7543-4499-812A-D321F65AEF1D}" srcId="{47D2157F-4CB1-4F10-9D6F-9ED6D0C91EA0}" destId="{1DAC8A69-AB39-4B65-ACC7-FD82B36441C8}" srcOrd="0" destOrd="0" parTransId="{B8322483-7109-47FE-B49C-D188EAE29794}" sibTransId="{84C1486C-4936-4F85-9443-0BB9912883D0}"/>
    <dgm:cxn modelId="{4421A039-8588-4705-B61A-88AD81861F2B}" type="presOf" srcId="{3AB8681A-7BDC-4198-9EAA-8959E9CCEADA}" destId="{0508590C-DFF7-4D48-9315-228A4108CDA9}" srcOrd="0" destOrd="0" presId="urn:microsoft.com/office/officeart/2008/layout/LinedList"/>
    <dgm:cxn modelId="{6C253542-3F69-477C-A074-DF216F2847B9}" srcId="{2E5DEA2B-5ED1-4284-B5B1-07E313C534A7}" destId="{29D93610-512B-4160-A4B9-1B3F034F2B55}" srcOrd="5" destOrd="0" parTransId="{3F08573C-88A5-405E-8E82-5E0AEB04EE13}" sibTransId="{AA27E9A3-68DD-450C-8767-65953FBD4055}"/>
    <dgm:cxn modelId="{16DD8844-FB86-48B7-9A22-81236558F7EF}" srcId="{46C5F405-8FBB-4929-8925-A3F9E933EB17}" destId="{FF43C5E3-F481-4AEC-ACEB-E0F0B2A0B550}" srcOrd="0" destOrd="0" parTransId="{73823088-CD3A-4D88-95F6-52E026CFE4CA}" sibTransId="{DAB6E3E0-A00A-432B-88F1-28A63628C397}"/>
    <dgm:cxn modelId="{08438D4B-22D9-4595-951C-AB912889B01E}" type="presOf" srcId="{804F314D-47DB-4430-B009-B7F897818236}" destId="{43A01D54-10B7-4DE4-AA42-650E20C7CBCF}" srcOrd="0" destOrd="0" presId="urn:microsoft.com/office/officeart/2008/layout/LinedList"/>
    <dgm:cxn modelId="{28837773-882E-42A9-B236-AC4AF91117B7}" type="presOf" srcId="{DF19A077-23B4-4F2F-9EC9-E0C4B3D85C8E}" destId="{19EF40A9-6731-45E1-B7AB-20E76AEEF6DD}" srcOrd="0" destOrd="0" presId="urn:microsoft.com/office/officeart/2008/layout/LinedList"/>
    <dgm:cxn modelId="{F40F4E74-2306-4C61-B5EE-BB347CC97AAB}" srcId="{804F314D-47DB-4430-B009-B7F897818236}" destId="{A87501C3-2746-4F31-B8C7-5C7A41D5D956}" srcOrd="0" destOrd="0" parTransId="{EE31FB71-E3C7-4160-A97A-066835FA7AC8}" sibTransId="{59A057E4-B79E-41E2-AF35-145E2489522F}"/>
    <dgm:cxn modelId="{342A0B7B-9E09-43EE-9440-25A3F3C90508}" srcId="{2E5DEA2B-5ED1-4284-B5B1-07E313C534A7}" destId="{46C5F405-8FBB-4929-8925-A3F9E933EB17}" srcOrd="1" destOrd="0" parTransId="{529CCA25-2CED-462A-931C-E4461C78A086}" sibTransId="{14A3F4A3-22D6-4AD1-8A73-B034A382BD41}"/>
    <dgm:cxn modelId="{8F0CE494-5300-407D-83AA-1D3CF46FB6BB}" type="presOf" srcId="{FF43C5E3-F481-4AEC-ACEB-E0F0B2A0B550}" destId="{75F469FF-8A38-46FE-9E98-C2615F9201AC}" srcOrd="0" destOrd="0" presId="urn:microsoft.com/office/officeart/2008/layout/LinedList"/>
    <dgm:cxn modelId="{28187B9A-B89D-430D-ADEE-D49453BE5AF9}" type="presOf" srcId="{46C5F405-8FBB-4929-8925-A3F9E933EB17}" destId="{4066BC44-23E6-470C-BDB7-2FABB8493D41}" srcOrd="0" destOrd="0" presId="urn:microsoft.com/office/officeart/2008/layout/LinedList"/>
    <dgm:cxn modelId="{2754609C-4376-42B2-ABB3-A92FF7B22D6F}" type="presOf" srcId="{D61C312C-01B9-45D4-94BB-8DC766FF4172}" destId="{E6879E2C-6839-4086-9399-4FA34104F4A5}" srcOrd="0" destOrd="0" presId="urn:microsoft.com/office/officeart/2008/layout/LinedList"/>
    <dgm:cxn modelId="{AA9B0BA2-9EA0-4EFB-BF1E-B67CD1D1DA66}" srcId="{3AB8681A-7BDC-4198-9EAA-8959E9CCEADA}" destId="{86A63938-1B35-455A-9B46-C47A57893A47}" srcOrd="0" destOrd="0" parTransId="{F44F0BB8-8C48-4008-8272-E55C5CCDF5E4}" sibTransId="{53A666B1-9744-4CBB-ADB6-DFC7C63CE256}"/>
    <dgm:cxn modelId="{42C549A4-6EDA-41FB-8F7E-DF8D880C68E7}" srcId="{886C9DFD-DF17-4377-8A5F-E40EB7DE066C}" destId="{DF19A077-23B4-4F2F-9EC9-E0C4B3D85C8E}" srcOrd="0" destOrd="0" parTransId="{8EC73573-B0C0-4F90-8B84-F05194D84562}" sibTransId="{7BB264F9-A0B0-4877-9747-66246EFA9EC7}"/>
    <dgm:cxn modelId="{2156E9A8-DAC0-4CC5-9825-C13F1280858A}" srcId="{2E5DEA2B-5ED1-4284-B5B1-07E313C534A7}" destId="{3AB8681A-7BDC-4198-9EAA-8959E9CCEADA}" srcOrd="2" destOrd="0" parTransId="{EB55D817-C2E5-4BEB-AD8D-1F5693FC9F3E}" sibTransId="{EE9208F6-4016-4165-8BB3-E8D5BE5C56F5}"/>
    <dgm:cxn modelId="{4054BFAA-871C-4AA5-8E05-DB091667395F}" type="presOf" srcId="{86A63938-1B35-455A-9B46-C47A57893A47}" destId="{516394F8-066A-49A5-B4FB-083FC9C06C5B}" srcOrd="0" destOrd="0" presId="urn:microsoft.com/office/officeart/2008/layout/LinedList"/>
    <dgm:cxn modelId="{DBA0DAAB-453D-4CB5-87BD-D84A59018200}" type="presOf" srcId="{A87501C3-2746-4F31-B8C7-5C7A41D5D956}" destId="{C385AACF-376D-4BFC-9F59-1381AF23EC0D}" srcOrd="0" destOrd="0" presId="urn:microsoft.com/office/officeart/2008/layout/LinedList"/>
    <dgm:cxn modelId="{326A4AB1-E4B6-490B-B063-EE5F8522A232}" type="presOf" srcId="{2E5DEA2B-5ED1-4284-B5B1-07E313C534A7}" destId="{B32A86D1-29F1-468A-A9EC-2F2EF7862AB1}" srcOrd="0" destOrd="0" presId="urn:microsoft.com/office/officeart/2008/layout/LinedList"/>
    <dgm:cxn modelId="{B6A18DC1-BDA0-471B-870C-E58E8838C9A7}" type="presOf" srcId="{47D2157F-4CB1-4F10-9D6F-9ED6D0C91EA0}" destId="{E297124B-1CA0-44E3-96FE-1EF912980A64}" srcOrd="0" destOrd="0" presId="urn:microsoft.com/office/officeart/2008/layout/LinedList"/>
    <dgm:cxn modelId="{84A1FCC1-3E52-4A7A-8487-1851C3DB7C4B}" srcId="{2E5DEA2B-5ED1-4284-B5B1-07E313C534A7}" destId="{886C9DFD-DF17-4377-8A5F-E40EB7DE066C}" srcOrd="0" destOrd="0" parTransId="{6FE5CE4E-619D-44E9-82F2-0DC0E658169D}" sibTransId="{E3846C53-0942-4F55-88A8-CC0385B393D6}"/>
    <dgm:cxn modelId="{55D429CF-CF14-433E-A3DA-A27F0C389430}" type="presOf" srcId="{886C9DFD-DF17-4377-8A5F-E40EB7DE066C}" destId="{E818A84A-B607-45FE-9C31-1B2EE5BD5DA5}" srcOrd="0" destOrd="0" presId="urn:microsoft.com/office/officeart/2008/layout/LinedList"/>
    <dgm:cxn modelId="{A0D212D0-08A0-43CD-BFF5-B84132C08364}" srcId="{2E5DEA2B-5ED1-4284-B5B1-07E313C534A7}" destId="{47D2157F-4CB1-4F10-9D6F-9ED6D0C91EA0}" srcOrd="6" destOrd="0" parTransId="{35872CA9-0953-4E3F-BAD9-DC0C272B7164}" sibTransId="{375475BE-E4BF-416F-8B91-38700289A582}"/>
    <dgm:cxn modelId="{98C3FFD7-671F-430F-AC14-AE287E8E460D}" srcId="{10D669C4-C5AA-4EF8-BD4D-90C62C311882}" destId="{8AE50E3E-95A2-4FEE-9C65-EEA0895EC8BC}" srcOrd="0" destOrd="0" parTransId="{AC2A38D2-6C8E-46CF-8B08-6C9A2F978543}" sibTransId="{4F576DD5-3921-4ADD-BE16-1AA8B13DA743}"/>
    <dgm:cxn modelId="{3AD298E1-AE28-442C-AC2D-6E68314E3C31}" type="presOf" srcId="{10D669C4-C5AA-4EF8-BD4D-90C62C311882}" destId="{05467160-CEB1-40D7-8F10-F78FFB1134A7}" srcOrd="0" destOrd="0" presId="urn:microsoft.com/office/officeart/2008/layout/LinedList"/>
    <dgm:cxn modelId="{CD318AE6-0560-454F-9DFE-A6CD3A8BEA93}" srcId="{2E5DEA2B-5ED1-4284-B5B1-07E313C534A7}" destId="{804F314D-47DB-4430-B009-B7F897818236}" srcOrd="4" destOrd="0" parTransId="{A8C32B30-7433-408E-A5C4-5A5E4AED3B0B}" sibTransId="{040AB040-BF92-48D6-B9B8-D9E5BE9C1DA6}"/>
    <dgm:cxn modelId="{5F1370EB-3735-4508-A399-A0F07CA02E64}" type="presOf" srcId="{8AE50E3E-95A2-4FEE-9C65-EEA0895EC8BC}" destId="{18265482-C144-4191-A82B-0A786E04440E}" srcOrd="0" destOrd="0" presId="urn:microsoft.com/office/officeart/2008/layout/LinedList"/>
    <dgm:cxn modelId="{1A0EBF54-EECC-4402-9E3B-4BFEC88B5B51}" type="presParOf" srcId="{B32A86D1-29F1-468A-A9EC-2F2EF7862AB1}" destId="{CC11AD7A-8F84-47D5-9EC1-687EF27D430B}" srcOrd="0" destOrd="0" presId="urn:microsoft.com/office/officeart/2008/layout/LinedList"/>
    <dgm:cxn modelId="{D9CC5431-67D7-495E-A4B3-DB2DE9E9A703}" type="presParOf" srcId="{B32A86D1-29F1-468A-A9EC-2F2EF7862AB1}" destId="{3CD99E39-95E1-4B50-8CE8-DE7908D7FE19}" srcOrd="1" destOrd="0" presId="urn:microsoft.com/office/officeart/2008/layout/LinedList"/>
    <dgm:cxn modelId="{CCF5CD56-A94C-4B32-962E-B449869BF111}" type="presParOf" srcId="{3CD99E39-95E1-4B50-8CE8-DE7908D7FE19}" destId="{E818A84A-B607-45FE-9C31-1B2EE5BD5DA5}" srcOrd="0" destOrd="0" presId="urn:microsoft.com/office/officeart/2008/layout/LinedList"/>
    <dgm:cxn modelId="{731714B6-946C-46E3-95AB-B95CB8647C7A}" type="presParOf" srcId="{3CD99E39-95E1-4B50-8CE8-DE7908D7FE19}" destId="{A666A743-E934-4AC1-A96C-8703538B396D}" srcOrd="1" destOrd="0" presId="urn:microsoft.com/office/officeart/2008/layout/LinedList"/>
    <dgm:cxn modelId="{B2121A6D-F28B-43FB-887E-B6BF5B2072C0}" type="presParOf" srcId="{A666A743-E934-4AC1-A96C-8703538B396D}" destId="{36BD1A49-987A-4F57-9FBE-C208A89F55F6}" srcOrd="0" destOrd="0" presId="urn:microsoft.com/office/officeart/2008/layout/LinedList"/>
    <dgm:cxn modelId="{1F0A9248-FFFD-4714-87BD-A955B4AB110B}" type="presParOf" srcId="{A666A743-E934-4AC1-A96C-8703538B396D}" destId="{FFE1F83D-0006-4B63-89E5-A969BCADA239}" srcOrd="1" destOrd="0" presId="urn:microsoft.com/office/officeart/2008/layout/LinedList"/>
    <dgm:cxn modelId="{6D5A82D7-6966-4ED4-8A32-F642A7AE322C}" type="presParOf" srcId="{FFE1F83D-0006-4B63-89E5-A969BCADA239}" destId="{D7595A61-70B2-4B69-8ADF-23BD24D237FD}" srcOrd="0" destOrd="0" presId="urn:microsoft.com/office/officeart/2008/layout/LinedList"/>
    <dgm:cxn modelId="{04875C81-80F7-4D77-9DAA-33E182F8AEB4}" type="presParOf" srcId="{FFE1F83D-0006-4B63-89E5-A969BCADA239}" destId="{19EF40A9-6731-45E1-B7AB-20E76AEEF6DD}" srcOrd="1" destOrd="0" presId="urn:microsoft.com/office/officeart/2008/layout/LinedList"/>
    <dgm:cxn modelId="{1B7A2DA8-0F06-4C30-B7B3-FE072223FD22}" type="presParOf" srcId="{FFE1F83D-0006-4B63-89E5-A969BCADA239}" destId="{8444351B-EB43-4A15-AB64-2ED4E4A5F1D6}" srcOrd="2" destOrd="0" presId="urn:microsoft.com/office/officeart/2008/layout/LinedList"/>
    <dgm:cxn modelId="{8E01A900-6C78-4E45-B7E5-99CAA5E24BD7}" type="presParOf" srcId="{A666A743-E934-4AC1-A96C-8703538B396D}" destId="{04550A69-8E9F-4303-A7BD-CE71DEFE4054}" srcOrd="2" destOrd="0" presId="urn:microsoft.com/office/officeart/2008/layout/LinedList"/>
    <dgm:cxn modelId="{BC0313EE-9328-4E04-A314-361C9990D8B7}" type="presParOf" srcId="{A666A743-E934-4AC1-A96C-8703538B396D}" destId="{719DDF1C-3880-4169-B2CC-5FD091EAD77D}" srcOrd="3" destOrd="0" presId="urn:microsoft.com/office/officeart/2008/layout/LinedList"/>
    <dgm:cxn modelId="{691A9728-3D3E-4D14-8D53-732112941C3D}" type="presParOf" srcId="{B32A86D1-29F1-468A-A9EC-2F2EF7862AB1}" destId="{CC48EAE0-6BD0-441C-B12C-C05BD3058EB5}" srcOrd="2" destOrd="0" presId="urn:microsoft.com/office/officeart/2008/layout/LinedList"/>
    <dgm:cxn modelId="{48D24920-1120-4C74-A94D-F8CCC0DA85C3}" type="presParOf" srcId="{B32A86D1-29F1-468A-A9EC-2F2EF7862AB1}" destId="{684BBABB-F738-4747-8C06-894300974CE0}" srcOrd="3" destOrd="0" presId="urn:microsoft.com/office/officeart/2008/layout/LinedList"/>
    <dgm:cxn modelId="{169D6FD0-3B17-45F4-B2CB-B19E65DB5E78}" type="presParOf" srcId="{684BBABB-F738-4747-8C06-894300974CE0}" destId="{4066BC44-23E6-470C-BDB7-2FABB8493D41}" srcOrd="0" destOrd="0" presId="urn:microsoft.com/office/officeart/2008/layout/LinedList"/>
    <dgm:cxn modelId="{0ECC6CF3-0BB7-40DD-9966-1BDC1734F717}" type="presParOf" srcId="{684BBABB-F738-4747-8C06-894300974CE0}" destId="{D29DC263-467B-4141-8A10-B6603970AE33}" srcOrd="1" destOrd="0" presId="urn:microsoft.com/office/officeart/2008/layout/LinedList"/>
    <dgm:cxn modelId="{E4F3E66D-6226-4A7B-9DE4-72048F3CC1F3}" type="presParOf" srcId="{D29DC263-467B-4141-8A10-B6603970AE33}" destId="{CA1BCF92-B9DD-4AD2-ACD4-1A0EE1FAE42D}" srcOrd="0" destOrd="0" presId="urn:microsoft.com/office/officeart/2008/layout/LinedList"/>
    <dgm:cxn modelId="{2A85DBE1-3A1B-48E9-9688-346BD8C1A26A}" type="presParOf" srcId="{D29DC263-467B-4141-8A10-B6603970AE33}" destId="{0A6A6E05-5D44-432D-AD2D-1367E69D55C0}" srcOrd="1" destOrd="0" presId="urn:microsoft.com/office/officeart/2008/layout/LinedList"/>
    <dgm:cxn modelId="{6C80BFCD-8D23-4609-8C2D-14009DEEC6E8}" type="presParOf" srcId="{0A6A6E05-5D44-432D-AD2D-1367E69D55C0}" destId="{77166DD4-9AD6-46B6-ACBF-751F398E1BDC}" srcOrd="0" destOrd="0" presId="urn:microsoft.com/office/officeart/2008/layout/LinedList"/>
    <dgm:cxn modelId="{DC9040C4-F658-4011-9699-33328F54836E}" type="presParOf" srcId="{0A6A6E05-5D44-432D-AD2D-1367E69D55C0}" destId="{75F469FF-8A38-46FE-9E98-C2615F9201AC}" srcOrd="1" destOrd="0" presId="urn:microsoft.com/office/officeart/2008/layout/LinedList"/>
    <dgm:cxn modelId="{08E4B01E-F57F-4A1E-8F25-7BDA32F20FA9}" type="presParOf" srcId="{0A6A6E05-5D44-432D-AD2D-1367E69D55C0}" destId="{22FA686F-1E97-4E7B-AFA3-C7F8D67F89D8}" srcOrd="2" destOrd="0" presId="urn:microsoft.com/office/officeart/2008/layout/LinedList"/>
    <dgm:cxn modelId="{D7A406BD-93C5-420E-B87F-76D069A45ACD}" type="presParOf" srcId="{D29DC263-467B-4141-8A10-B6603970AE33}" destId="{6D4D7A52-EF5F-4D3E-9404-AA0EAEC107BC}" srcOrd="2" destOrd="0" presId="urn:microsoft.com/office/officeart/2008/layout/LinedList"/>
    <dgm:cxn modelId="{BC6AFAE9-D4FC-48EA-BFCB-FE34D028B189}" type="presParOf" srcId="{D29DC263-467B-4141-8A10-B6603970AE33}" destId="{6357134A-F5CF-4583-89A1-FCD042D95ECE}" srcOrd="3" destOrd="0" presId="urn:microsoft.com/office/officeart/2008/layout/LinedList"/>
    <dgm:cxn modelId="{0AFBF6AF-2CC3-4C4D-B6ED-FD480652CFBC}" type="presParOf" srcId="{B32A86D1-29F1-468A-A9EC-2F2EF7862AB1}" destId="{00EAF59C-54C4-45D1-986C-94F50E025F79}" srcOrd="4" destOrd="0" presId="urn:microsoft.com/office/officeart/2008/layout/LinedList"/>
    <dgm:cxn modelId="{04EE0213-EAD6-4D67-88A4-BCEA438FD29C}" type="presParOf" srcId="{B32A86D1-29F1-468A-A9EC-2F2EF7862AB1}" destId="{8C0A8DF0-80B0-4A49-AA6E-2B29D51018F3}" srcOrd="5" destOrd="0" presId="urn:microsoft.com/office/officeart/2008/layout/LinedList"/>
    <dgm:cxn modelId="{3C290CFA-3CE9-4212-861F-3BE1FEE5AB40}" type="presParOf" srcId="{8C0A8DF0-80B0-4A49-AA6E-2B29D51018F3}" destId="{0508590C-DFF7-4D48-9315-228A4108CDA9}" srcOrd="0" destOrd="0" presId="urn:microsoft.com/office/officeart/2008/layout/LinedList"/>
    <dgm:cxn modelId="{1392B225-B964-4A64-A553-4E2BD9374D4B}" type="presParOf" srcId="{8C0A8DF0-80B0-4A49-AA6E-2B29D51018F3}" destId="{49421032-C399-4A5D-B58A-8ACC70C4B644}" srcOrd="1" destOrd="0" presId="urn:microsoft.com/office/officeart/2008/layout/LinedList"/>
    <dgm:cxn modelId="{2D1276EF-4FE6-4B70-8910-E97073394193}" type="presParOf" srcId="{49421032-C399-4A5D-B58A-8ACC70C4B644}" destId="{45FEF848-336A-4CB9-A82D-8C96AEFC2E2C}" srcOrd="0" destOrd="0" presId="urn:microsoft.com/office/officeart/2008/layout/LinedList"/>
    <dgm:cxn modelId="{D01540C0-EB60-4184-9BBD-E55D935FEFAF}" type="presParOf" srcId="{49421032-C399-4A5D-B58A-8ACC70C4B644}" destId="{2655D41E-A657-4D96-AD35-27A9018DF595}" srcOrd="1" destOrd="0" presId="urn:microsoft.com/office/officeart/2008/layout/LinedList"/>
    <dgm:cxn modelId="{424E0E97-3F35-4B07-8091-51D75B8858D5}" type="presParOf" srcId="{2655D41E-A657-4D96-AD35-27A9018DF595}" destId="{E865A254-EDEB-4B54-8CD1-1357036D3E15}" srcOrd="0" destOrd="0" presId="urn:microsoft.com/office/officeart/2008/layout/LinedList"/>
    <dgm:cxn modelId="{F7A0C5BF-5838-483B-9EB7-9D8024BB5564}" type="presParOf" srcId="{2655D41E-A657-4D96-AD35-27A9018DF595}" destId="{516394F8-066A-49A5-B4FB-083FC9C06C5B}" srcOrd="1" destOrd="0" presId="urn:microsoft.com/office/officeart/2008/layout/LinedList"/>
    <dgm:cxn modelId="{8D3BF97F-0AC9-4C85-9035-D2B39280233B}" type="presParOf" srcId="{2655D41E-A657-4D96-AD35-27A9018DF595}" destId="{943CC28A-7F7D-47FD-B976-5B837EDFFC18}" srcOrd="2" destOrd="0" presId="urn:microsoft.com/office/officeart/2008/layout/LinedList"/>
    <dgm:cxn modelId="{9255D730-0CD2-453D-B64D-D97D23E3F98F}" type="presParOf" srcId="{49421032-C399-4A5D-B58A-8ACC70C4B644}" destId="{4F4D4379-BD8D-4FEB-A225-098E36FBE636}" srcOrd="2" destOrd="0" presId="urn:microsoft.com/office/officeart/2008/layout/LinedList"/>
    <dgm:cxn modelId="{D26A6A07-A69E-4468-BF4B-2F472B47B94F}" type="presParOf" srcId="{49421032-C399-4A5D-B58A-8ACC70C4B644}" destId="{3BAC2FB9-1471-43D0-85EB-3E8D4E825002}" srcOrd="3" destOrd="0" presId="urn:microsoft.com/office/officeart/2008/layout/LinedList"/>
    <dgm:cxn modelId="{90B379AC-BF9F-4122-A448-A7427B61278E}" type="presParOf" srcId="{B32A86D1-29F1-468A-A9EC-2F2EF7862AB1}" destId="{F7468F56-8385-45E7-AE47-B6A0A640E8A1}" srcOrd="6" destOrd="0" presId="urn:microsoft.com/office/officeart/2008/layout/LinedList"/>
    <dgm:cxn modelId="{5E7C97CA-0272-4CF8-9DD3-E7E38D862EAB}" type="presParOf" srcId="{B32A86D1-29F1-468A-A9EC-2F2EF7862AB1}" destId="{54530F12-CD62-466B-B78D-A1E5B7278111}" srcOrd="7" destOrd="0" presId="urn:microsoft.com/office/officeart/2008/layout/LinedList"/>
    <dgm:cxn modelId="{57CCC2C0-46F9-4A72-8429-0B78BBD22174}" type="presParOf" srcId="{54530F12-CD62-466B-B78D-A1E5B7278111}" destId="{05467160-CEB1-40D7-8F10-F78FFB1134A7}" srcOrd="0" destOrd="0" presId="urn:microsoft.com/office/officeart/2008/layout/LinedList"/>
    <dgm:cxn modelId="{1B0EF6BE-B461-4B36-8169-3C7761EE1411}" type="presParOf" srcId="{54530F12-CD62-466B-B78D-A1E5B7278111}" destId="{526641E6-400B-43B0-B254-0AC012E6C223}" srcOrd="1" destOrd="0" presId="urn:microsoft.com/office/officeart/2008/layout/LinedList"/>
    <dgm:cxn modelId="{AB0AE4FB-5DAE-468D-A1AD-2B907E40B9A1}" type="presParOf" srcId="{526641E6-400B-43B0-B254-0AC012E6C223}" destId="{50BBD5AB-2B82-4E1E-B0C6-E151850E008D}" srcOrd="0" destOrd="0" presId="urn:microsoft.com/office/officeart/2008/layout/LinedList"/>
    <dgm:cxn modelId="{E377626F-ADF6-47D5-BC85-8FCC73F77F32}" type="presParOf" srcId="{526641E6-400B-43B0-B254-0AC012E6C223}" destId="{F203AC57-FE89-4417-922B-1AFF160F0819}" srcOrd="1" destOrd="0" presId="urn:microsoft.com/office/officeart/2008/layout/LinedList"/>
    <dgm:cxn modelId="{B94D53DF-771C-4C82-864F-BD2F4C292026}" type="presParOf" srcId="{F203AC57-FE89-4417-922B-1AFF160F0819}" destId="{8254E2E2-358D-472A-87F8-B47199B38A9C}" srcOrd="0" destOrd="0" presId="urn:microsoft.com/office/officeart/2008/layout/LinedList"/>
    <dgm:cxn modelId="{D94D8246-EFFA-4963-9E94-4C6360920391}" type="presParOf" srcId="{F203AC57-FE89-4417-922B-1AFF160F0819}" destId="{18265482-C144-4191-A82B-0A786E04440E}" srcOrd="1" destOrd="0" presId="urn:microsoft.com/office/officeart/2008/layout/LinedList"/>
    <dgm:cxn modelId="{EBC01E91-4FBC-4B65-84F7-ACA485527D2F}" type="presParOf" srcId="{F203AC57-FE89-4417-922B-1AFF160F0819}" destId="{1563FC14-4299-4C65-9609-F52BEEFD644B}" srcOrd="2" destOrd="0" presId="urn:microsoft.com/office/officeart/2008/layout/LinedList"/>
    <dgm:cxn modelId="{E5126BAF-7FC2-42D9-8F75-773F10671F81}" type="presParOf" srcId="{526641E6-400B-43B0-B254-0AC012E6C223}" destId="{DE35C1DF-AF45-4F86-AF6F-3D1B14FA45E7}" srcOrd="2" destOrd="0" presId="urn:microsoft.com/office/officeart/2008/layout/LinedList"/>
    <dgm:cxn modelId="{9353A21C-98E7-449B-9D4D-6CAF3E557CEB}" type="presParOf" srcId="{526641E6-400B-43B0-B254-0AC012E6C223}" destId="{E6FE98CC-9080-4FA4-9876-0C1333DE5CDC}" srcOrd="3" destOrd="0" presId="urn:microsoft.com/office/officeart/2008/layout/LinedList"/>
    <dgm:cxn modelId="{27AF1F60-6E5F-4322-9F5D-ADD5AA3F394E}" type="presParOf" srcId="{B32A86D1-29F1-468A-A9EC-2F2EF7862AB1}" destId="{056260B4-17E8-4C15-8FAB-F31EA180C253}" srcOrd="8" destOrd="0" presId="urn:microsoft.com/office/officeart/2008/layout/LinedList"/>
    <dgm:cxn modelId="{CC7DE027-AFA5-4B27-A5A9-176DF3F858C1}" type="presParOf" srcId="{B32A86D1-29F1-468A-A9EC-2F2EF7862AB1}" destId="{10548EA7-19B0-4792-A97A-BEA9011565D4}" srcOrd="9" destOrd="0" presId="urn:microsoft.com/office/officeart/2008/layout/LinedList"/>
    <dgm:cxn modelId="{BA9B2629-3428-444C-91EF-EADF5FCCB4C1}" type="presParOf" srcId="{10548EA7-19B0-4792-A97A-BEA9011565D4}" destId="{43A01D54-10B7-4DE4-AA42-650E20C7CBCF}" srcOrd="0" destOrd="0" presId="urn:microsoft.com/office/officeart/2008/layout/LinedList"/>
    <dgm:cxn modelId="{68CCDE16-2F51-40C4-8EA5-0BB199798DB0}" type="presParOf" srcId="{10548EA7-19B0-4792-A97A-BEA9011565D4}" destId="{3C70C962-D919-4F42-92D6-9AC63E492D63}" srcOrd="1" destOrd="0" presId="urn:microsoft.com/office/officeart/2008/layout/LinedList"/>
    <dgm:cxn modelId="{25186D2C-5AC7-4AF2-91E0-8288C08D4708}" type="presParOf" srcId="{3C70C962-D919-4F42-92D6-9AC63E492D63}" destId="{F188A915-B6CD-489B-ACA4-A4422F21FEA8}" srcOrd="0" destOrd="0" presId="urn:microsoft.com/office/officeart/2008/layout/LinedList"/>
    <dgm:cxn modelId="{73D2F65F-9B48-4114-B30C-825DE82A6B75}" type="presParOf" srcId="{3C70C962-D919-4F42-92D6-9AC63E492D63}" destId="{500B7F1E-BC63-400C-886F-6C4E286DCE96}" srcOrd="1" destOrd="0" presId="urn:microsoft.com/office/officeart/2008/layout/LinedList"/>
    <dgm:cxn modelId="{F628888A-E76B-4C72-92CF-2E845C5CBFE5}" type="presParOf" srcId="{500B7F1E-BC63-400C-886F-6C4E286DCE96}" destId="{E706BBC1-4C4D-4074-A1A7-3B02E87D73EB}" srcOrd="0" destOrd="0" presId="urn:microsoft.com/office/officeart/2008/layout/LinedList"/>
    <dgm:cxn modelId="{0B2300BC-3274-484A-8038-611A9D1E94EF}" type="presParOf" srcId="{500B7F1E-BC63-400C-886F-6C4E286DCE96}" destId="{C385AACF-376D-4BFC-9F59-1381AF23EC0D}" srcOrd="1" destOrd="0" presId="urn:microsoft.com/office/officeart/2008/layout/LinedList"/>
    <dgm:cxn modelId="{F5CE3A1F-0FC9-4BA7-9836-62F98FE303C0}" type="presParOf" srcId="{500B7F1E-BC63-400C-886F-6C4E286DCE96}" destId="{FDAB2500-97D6-4299-9D40-440B7608D27B}" srcOrd="2" destOrd="0" presId="urn:microsoft.com/office/officeart/2008/layout/LinedList"/>
    <dgm:cxn modelId="{CF523462-1FCF-4DF6-89D5-0C00C9AC949B}" type="presParOf" srcId="{3C70C962-D919-4F42-92D6-9AC63E492D63}" destId="{100F80BE-1EFC-4172-A963-19652BA461CD}" srcOrd="2" destOrd="0" presId="urn:microsoft.com/office/officeart/2008/layout/LinedList"/>
    <dgm:cxn modelId="{82DCAE3F-08AA-43EB-BBAA-81FFC29E5230}" type="presParOf" srcId="{3C70C962-D919-4F42-92D6-9AC63E492D63}" destId="{199D4BAD-E7A4-4FF5-ACDB-600ECCA75FD2}" srcOrd="3" destOrd="0" presId="urn:microsoft.com/office/officeart/2008/layout/LinedList"/>
    <dgm:cxn modelId="{62A3643B-B366-4B38-B705-6812F0E5C59A}" type="presParOf" srcId="{B32A86D1-29F1-468A-A9EC-2F2EF7862AB1}" destId="{67E4266E-CD37-44F9-9966-A6EDBFA06F8C}" srcOrd="10" destOrd="0" presId="urn:microsoft.com/office/officeart/2008/layout/LinedList"/>
    <dgm:cxn modelId="{6D9E2447-9ED8-4894-B0FD-C8CBF8B980E0}" type="presParOf" srcId="{B32A86D1-29F1-468A-A9EC-2F2EF7862AB1}" destId="{8D23342C-B983-4337-8F0D-CB3A09A77FE7}" srcOrd="11" destOrd="0" presId="urn:microsoft.com/office/officeart/2008/layout/LinedList"/>
    <dgm:cxn modelId="{BC220D59-8217-431C-AE1F-73C9A883E1AB}" type="presParOf" srcId="{8D23342C-B983-4337-8F0D-CB3A09A77FE7}" destId="{BC8BD0EC-7B7B-469F-84C0-3CED17C117E4}" srcOrd="0" destOrd="0" presId="urn:microsoft.com/office/officeart/2008/layout/LinedList"/>
    <dgm:cxn modelId="{961FADD6-DA29-4703-BBAB-A6BE9DD6C320}" type="presParOf" srcId="{8D23342C-B983-4337-8F0D-CB3A09A77FE7}" destId="{B04D46C9-0CAD-4D66-8EED-B35D7B8673AE}" srcOrd="1" destOrd="0" presId="urn:microsoft.com/office/officeart/2008/layout/LinedList"/>
    <dgm:cxn modelId="{57AB28E3-5DB3-4DC0-A75A-477DF42AF98A}" type="presParOf" srcId="{B04D46C9-0CAD-4D66-8EED-B35D7B8673AE}" destId="{E624FF23-4F25-4338-9A72-CA5C6ABDA999}" srcOrd="0" destOrd="0" presId="urn:microsoft.com/office/officeart/2008/layout/LinedList"/>
    <dgm:cxn modelId="{6EA61773-009B-41A1-B007-6A3E92E5959F}" type="presParOf" srcId="{B04D46C9-0CAD-4D66-8EED-B35D7B8673AE}" destId="{D6A745FA-4D94-4B0B-A6AD-485D79CB5171}" srcOrd="1" destOrd="0" presId="urn:microsoft.com/office/officeart/2008/layout/LinedList"/>
    <dgm:cxn modelId="{90639BC7-79FB-49AC-9BA1-85B830245959}" type="presParOf" srcId="{D6A745FA-4D94-4B0B-A6AD-485D79CB5171}" destId="{E9C34691-BC8B-40FA-B7E6-287306D4D13C}" srcOrd="0" destOrd="0" presId="urn:microsoft.com/office/officeart/2008/layout/LinedList"/>
    <dgm:cxn modelId="{DEC62E5C-1FCB-4E88-B36F-740D14A3A78C}" type="presParOf" srcId="{D6A745FA-4D94-4B0B-A6AD-485D79CB5171}" destId="{E6879E2C-6839-4086-9399-4FA34104F4A5}" srcOrd="1" destOrd="0" presId="urn:microsoft.com/office/officeart/2008/layout/LinedList"/>
    <dgm:cxn modelId="{B024A600-0F7F-4199-93EF-3C1B3EDCE10F}" type="presParOf" srcId="{D6A745FA-4D94-4B0B-A6AD-485D79CB5171}" destId="{703C4D34-5421-434B-8E9E-90B230441EEA}" srcOrd="2" destOrd="0" presId="urn:microsoft.com/office/officeart/2008/layout/LinedList"/>
    <dgm:cxn modelId="{4C49A114-383E-4AEB-A5B3-3C52CBF34977}" type="presParOf" srcId="{B04D46C9-0CAD-4D66-8EED-B35D7B8673AE}" destId="{ECB88C0D-4E1F-4678-A445-DF619D5C7B24}" srcOrd="2" destOrd="0" presId="urn:microsoft.com/office/officeart/2008/layout/LinedList"/>
    <dgm:cxn modelId="{75A0250D-59D8-4FCA-B1A8-2C48E2425632}" type="presParOf" srcId="{B04D46C9-0CAD-4D66-8EED-B35D7B8673AE}" destId="{1217F319-59C6-47BC-9CD8-6B7B5B162C55}" srcOrd="3" destOrd="0" presId="urn:microsoft.com/office/officeart/2008/layout/LinedList"/>
    <dgm:cxn modelId="{0832F5EF-6323-4523-8A23-43D3B9E0D148}" type="presParOf" srcId="{B32A86D1-29F1-468A-A9EC-2F2EF7862AB1}" destId="{A6588580-06DC-4F18-9D8B-5B3910751BF0}" srcOrd="12" destOrd="0" presId="urn:microsoft.com/office/officeart/2008/layout/LinedList"/>
    <dgm:cxn modelId="{A6E3D6D3-36A0-4B88-A6FA-6B0CEFA4FDF6}" type="presParOf" srcId="{B32A86D1-29F1-468A-A9EC-2F2EF7862AB1}" destId="{A41026DD-9591-4B41-A324-475F3C9A1974}" srcOrd="13" destOrd="0" presId="urn:microsoft.com/office/officeart/2008/layout/LinedList"/>
    <dgm:cxn modelId="{DB094694-49F7-4486-BCAE-A57DA3221B18}" type="presParOf" srcId="{A41026DD-9591-4B41-A324-475F3C9A1974}" destId="{E297124B-1CA0-44E3-96FE-1EF912980A64}" srcOrd="0" destOrd="0" presId="urn:microsoft.com/office/officeart/2008/layout/LinedList"/>
    <dgm:cxn modelId="{25739F29-CFE2-4FB8-A451-BF4FAEFB517C}" type="presParOf" srcId="{A41026DD-9591-4B41-A324-475F3C9A1974}" destId="{7133733F-1868-47AA-8EEC-CC00618EE852}" srcOrd="1" destOrd="0" presId="urn:microsoft.com/office/officeart/2008/layout/LinedList"/>
    <dgm:cxn modelId="{21E1CED7-157E-4825-8B7F-569251563921}" type="presParOf" srcId="{7133733F-1868-47AA-8EEC-CC00618EE852}" destId="{E038A03A-26FC-4113-8D0C-43E7721B3D95}" srcOrd="0" destOrd="0" presId="urn:microsoft.com/office/officeart/2008/layout/LinedList"/>
    <dgm:cxn modelId="{81B35FB2-47A1-4792-9953-925B6C1E3F8B}" type="presParOf" srcId="{7133733F-1868-47AA-8EEC-CC00618EE852}" destId="{840E1659-514C-4392-BDAB-6752926F0EE6}" srcOrd="1" destOrd="0" presId="urn:microsoft.com/office/officeart/2008/layout/LinedList"/>
    <dgm:cxn modelId="{8200F10A-2CA1-4980-9B21-EEAE97574A3B}" type="presParOf" srcId="{840E1659-514C-4392-BDAB-6752926F0EE6}" destId="{A24028F5-31A2-475F-8700-7CA291E90F9B}" srcOrd="0" destOrd="0" presId="urn:microsoft.com/office/officeart/2008/layout/LinedList"/>
    <dgm:cxn modelId="{61BC8B20-C0C7-42C5-A939-4CEAE675AE33}" type="presParOf" srcId="{840E1659-514C-4392-BDAB-6752926F0EE6}" destId="{475360D7-1EA0-4416-BE89-0942DDDF3047}" srcOrd="1" destOrd="0" presId="urn:microsoft.com/office/officeart/2008/layout/LinedList"/>
    <dgm:cxn modelId="{37177975-ECAB-419F-ABBC-5504992C6505}" type="presParOf" srcId="{840E1659-514C-4392-BDAB-6752926F0EE6}" destId="{1A04B3BD-31A0-46EC-BF9F-C0DFE5478832}" srcOrd="2" destOrd="0" presId="urn:microsoft.com/office/officeart/2008/layout/LinedList"/>
    <dgm:cxn modelId="{79310374-084C-4850-9222-358586978032}" type="presParOf" srcId="{7133733F-1868-47AA-8EEC-CC00618EE852}" destId="{57E393D9-BCC9-418B-B3BE-2E6E164DDB62}" srcOrd="2" destOrd="0" presId="urn:microsoft.com/office/officeart/2008/layout/LinedList"/>
    <dgm:cxn modelId="{7689AD78-B95F-411F-8DA7-2D7A06D8D709}" type="presParOf" srcId="{7133733F-1868-47AA-8EEC-CC00618EE852}" destId="{E3CB2B0D-B89C-4AF6-9A8A-ACFEE7C768D5}"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DC349-CEA0-4CCA-8DEB-7F5F1B151E88}">
      <dsp:nvSpPr>
        <dsp:cNvPr id="0" name=""/>
        <dsp:cNvSpPr/>
      </dsp:nvSpPr>
      <dsp:spPr>
        <a:xfrm>
          <a:off x="-5319228" y="-820823"/>
          <a:ext cx="6382484" cy="6382484"/>
        </a:xfrm>
        <a:prstGeom prst="blockArc">
          <a:avLst>
            <a:gd name="adj1" fmla="val 18900000"/>
            <a:gd name="adj2" fmla="val 2700000"/>
            <a:gd name="adj3" fmla="val 33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820EA1-203E-4F49-9D5D-0389CC6F13EA}">
      <dsp:nvSpPr>
        <dsp:cNvPr id="0" name=""/>
        <dsp:cNvSpPr/>
      </dsp:nvSpPr>
      <dsp:spPr>
        <a:xfrm>
          <a:off x="909147" y="677275"/>
          <a:ext cx="7656985" cy="13543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5025" tIns="45720" rIns="45720" bIns="45720" numCol="1" spcCol="1270" anchor="ctr" anchorCtr="0">
          <a:noAutofit/>
        </a:bodyPr>
        <a:lstStyle/>
        <a:p>
          <a:pPr marL="0" lvl="0" indent="0" algn="l" defTabSz="800100" rtl="0">
            <a:lnSpc>
              <a:spcPct val="90000"/>
            </a:lnSpc>
            <a:spcBef>
              <a:spcPct val="0"/>
            </a:spcBef>
            <a:spcAft>
              <a:spcPct val="35000"/>
            </a:spcAft>
            <a:buNone/>
          </a:pPr>
          <a:r>
            <a:rPr lang="es-ES" sz="1800" kern="1200" noProof="0" dirty="0">
              <a:latin typeface="Verdana" panose="020B0604030504040204" pitchFamily="34" charset="0"/>
              <a:ea typeface="Verdana" panose="020B0604030504040204" pitchFamily="34" charset="0"/>
            </a:rPr>
            <a:t>Limitación del servicio de envíos certificados únicamente a los documentos </a:t>
          </a:r>
          <a:r>
            <a:rPr lang="es-ES" sz="1800" b="0" kern="1200" noProof="0" dirty="0">
              <a:solidFill>
                <a:schemeClr val="bg1"/>
              </a:solidFill>
              <a:latin typeface="Verdana" panose="020B0604030504040204" pitchFamily="34" charset="0"/>
              <a:ea typeface="Verdana" panose="020B0604030504040204" pitchFamily="34" charset="0"/>
            </a:rPr>
            <a:t>–</a:t>
          </a:r>
          <a:r>
            <a:rPr lang="es-ES" sz="1800" b="1" kern="1200" noProof="0" dirty="0">
              <a:solidFill>
                <a:srgbClr val="FFC000"/>
              </a:solidFill>
              <a:latin typeface="Verdana" panose="020B0604030504040204" pitchFamily="34" charset="0"/>
              <a:ea typeface="Verdana" panose="020B0604030504040204" pitchFamily="34" charset="0"/>
            </a:rPr>
            <a:t> Artículo 18.1.1 del Convenio</a:t>
          </a:r>
        </a:p>
      </dsp:txBody>
      <dsp:txXfrm>
        <a:off x="909147" y="677275"/>
        <a:ext cx="7656985" cy="1354362"/>
      </dsp:txXfrm>
    </dsp:sp>
    <dsp:sp modelId="{05D39FBB-E830-41E9-90A1-FD578FFF8F7A}">
      <dsp:nvSpPr>
        <dsp:cNvPr id="0" name=""/>
        <dsp:cNvSpPr/>
      </dsp:nvSpPr>
      <dsp:spPr>
        <a:xfrm>
          <a:off x="25007" y="507980"/>
          <a:ext cx="1692952" cy="169295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9CF2C0-2CBF-4622-910D-8F6301B42691}">
      <dsp:nvSpPr>
        <dsp:cNvPr id="0" name=""/>
        <dsp:cNvSpPr/>
      </dsp:nvSpPr>
      <dsp:spPr>
        <a:xfrm>
          <a:off x="871484" y="2709198"/>
          <a:ext cx="7669640" cy="13543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5025" tIns="45720" rIns="45720" bIns="45720" numCol="1" spcCol="1270" anchor="ctr" anchorCtr="0">
          <a:noAutofit/>
        </a:bodyPr>
        <a:lstStyle/>
        <a:p>
          <a:pPr marL="0" lvl="0" indent="0" algn="l" defTabSz="800100" rtl="0">
            <a:lnSpc>
              <a:spcPct val="90000"/>
            </a:lnSpc>
            <a:spcBef>
              <a:spcPct val="0"/>
            </a:spcBef>
            <a:spcAft>
              <a:spcPct val="35000"/>
            </a:spcAft>
            <a:buNone/>
          </a:pPr>
          <a:r>
            <a:rPr lang="es-ES" sz="1800" kern="1200" noProof="0" dirty="0">
              <a:solidFill>
                <a:prstClr val="white"/>
              </a:solidFill>
              <a:latin typeface="Verdana" panose="020B0604030504040204" pitchFamily="34" charset="0"/>
              <a:ea typeface="Verdana" panose="020B0604030504040204" pitchFamily="34" charset="0"/>
              <a:cs typeface="+mn-cs"/>
            </a:rPr>
            <a:t>El intercambio de mensajes EMSEVT V3 será obligatorio para los envíos certificados, los envíos con seguimiento y los envíos con valor declarado – </a:t>
          </a:r>
          <a:r>
            <a:rPr lang="es-ES" sz="1800" b="1" kern="1200" noProof="0" dirty="0">
              <a:solidFill>
                <a:srgbClr val="FFC000"/>
              </a:solidFill>
              <a:latin typeface="Verdana" panose="020B0604030504040204" pitchFamily="34" charset="0"/>
              <a:ea typeface="Verdana" panose="020B0604030504040204" pitchFamily="34" charset="0"/>
              <a:cs typeface="+mn-cs"/>
            </a:rPr>
            <a:t>Artículos 17-130 y 17-131 del Reglamento del Convenio</a:t>
          </a:r>
        </a:p>
      </dsp:txBody>
      <dsp:txXfrm>
        <a:off x="871484" y="2709198"/>
        <a:ext cx="7669640" cy="1354362"/>
      </dsp:txXfrm>
    </dsp:sp>
    <dsp:sp modelId="{0BD90D2E-1FD4-44F4-A5DC-B052C23B45F4}">
      <dsp:nvSpPr>
        <dsp:cNvPr id="0" name=""/>
        <dsp:cNvSpPr/>
      </dsp:nvSpPr>
      <dsp:spPr>
        <a:xfrm>
          <a:off x="25007" y="2539903"/>
          <a:ext cx="1692952" cy="169295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08E47-F1A9-4F7E-B125-B2607EBEF045}">
      <dsp:nvSpPr>
        <dsp:cNvPr id="0" name=""/>
        <dsp:cNvSpPr/>
      </dsp:nvSpPr>
      <dsp:spPr>
        <a:xfrm>
          <a:off x="0" y="388644"/>
          <a:ext cx="11227153"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743C76-36F9-4D03-AD7D-62CB6D78BE2A}">
      <dsp:nvSpPr>
        <dsp:cNvPr id="0" name=""/>
        <dsp:cNvSpPr/>
      </dsp:nvSpPr>
      <dsp:spPr>
        <a:xfrm>
          <a:off x="550941" y="4884"/>
          <a:ext cx="10672272"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052" tIns="0" rIns="297052" bIns="0" numCol="1" spcCol="1270" anchor="ctr" anchorCtr="0">
          <a:noAutofit/>
        </a:bodyPr>
        <a:lstStyle/>
        <a:p>
          <a:pPr marL="0" lvl="0" indent="0" algn="l" defTabSz="800100">
            <a:lnSpc>
              <a:spcPct val="90000"/>
            </a:lnSpc>
            <a:spcBef>
              <a:spcPct val="0"/>
            </a:spcBef>
            <a:spcAft>
              <a:spcPct val="35000"/>
            </a:spcAft>
            <a:buNone/>
          </a:pPr>
          <a:r>
            <a:rPr lang="es-ES" sz="1800" kern="1200" noProof="0" dirty="0">
              <a:latin typeface="Verdana" panose="020B0604030504040204" pitchFamily="34" charset="0"/>
              <a:ea typeface="Verdana" panose="020B0604030504040204" pitchFamily="34" charset="0"/>
            </a:rPr>
            <a:t>Pueden introducirse modificaciones en IPS 2025 a fin de facilitar el tratamiento de los envíos de correspondencia con seguimiento, certificados y con valor declarado.</a:t>
          </a:r>
        </a:p>
      </dsp:txBody>
      <dsp:txXfrm>
        <a:off x="588408" y="42351"/>
        <a:ext cx="10597338" cy="692586"/>
      </dsp:txXfrm>
    </dsp:sp>
    <dsp:sp modelId="{AC539260-3A5F-473B-8057-FDCF850B4FAE}">
      <dsp:nvSpPr>
        <dsp:cNvPr id="0" name=""/>
        <dsp:cNvSpPr/>
      </dsp:nvSpPr>
      <dsp:spPr>
        <a:xfrm>
          <a:off x="0" y="1572888"/>
          <a:ext cx="11227153" cy="921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1352" tIns="541528" rIns="871352"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noProof="0" dirty="0">
              <a:latin typeface="Verdana" panose="020B0604030504040204" pitchFamily="34" charset="0"/>
              <a:ea typeface="Verdana" panose="020B0604030504040204" pitchFamily="34" charset="0"/>
            </a:rPr>
            <a:t>Los envíos certificados no están permitidos en los envases UA</a:t>
          </a:r>
        </a:p>
      </dsp:txBody>
      <dsp:txXfrm>
        <a:off x="0" y="1572888"/>
        <a:ext cx="11227153" cy="921375"/>
      </dsp:txXfrm>
    </dsp:sp>
    <dsp:sp modelId="{A2A665DD-CC6D-4E4D-9608-BB1993D2C856}">
      <dsp:nvSpPr>
        <dsp:cNvPr id="0" name=""/>
        <dsp:cNvSpPr/>
      </dsp:nvSpPr>
      <dsp:spPr>
        <a:xfrm>
          <a:off x="558616" y="1184244"/>
          <a:ext cx="10667343"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052" tIns="0" rIns="297052" bIns="0" numCol="1" spcCol="1270" anchor="ctr" anchorCtr="0">
          <a:noAutofit/>
        </a:bodyPr>
        <a:lstStyle/>
        <a:p>
          <a:pPr marL="0" lvl="0" indent="0" algn="l" defTabSz="800100">
            <a:lnSpc>
              <a:spcPct val="90000"/>
            </a:lnSpc>
            <a:spcBef>
              <a:spcPct val="0"/>
            </a:spcBef>
            <a:spcAft>
              <a:spcPct val="35000"/>
            </a:spcAft>
            <a:buNone/>
          </a:pPr>
          <a:r>
            <a:rPr lang="es-ES" sz="1800" kern="1200" noProof="0" dirty="0">
              <a:latin typeface="Verdana" panose="020B0604030504040204" pitchFamily="34" charset="0"/>
              <a:ea typeface="Verdana" panose="020B0604030504040204" pitchFamily="34" charset="0"/>
            </a:rPr>
            <a:t>Ya se identificó un requisito:</a:t>
          </a:r>
        </a:p>
      </dsp:txBody>
      <dsp:txXfrm>
        <a:off x="596083" y="1221711"/>
        <a:ext cx="10592409"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726C1-5B57-4FBD-80D1-09FADBEAD509}">
      <dsp:nvSpPr>
        <dsp:cNvPr id="0" name=""/>
        <dsp:cNvSpPr/>
      </dsp:nvSpPr>
      <dsp:spPr>
        <a:xfrm>
          <a:off x="0" y="94997"/>
          <a:ext cx="4325353" cy="121067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ES" sz="2400" kern="1200"/>
            <a:t>Reglamento del Convenio, Artículo 21-003 (Consultas con IBIS)</a:t>
          </a:r>
          <a:endParaRPr lang="en-US" sz="2400" kern="1200" dirty="0"/>
        </a:p>
      </dsp:txBody>
      <dsp:txXfrm>
        <a:off x="0" y="94997"/>
        <a:ext cx="4325353" cy="1210670"/>
      </dsp:txXfrm>
    </dsp:sp>
    <dsp:sp modelId="{5A7D8CCA-3320-48DB-B9C1-F5A13299FEAC}">
      <dsp:nvSpPr>
        <dsp:cNvPr id="0" name=""/>
        <dsp:cNvSpPr/>
      </dsp:nvSpPr>
      <dsp:spPr>
        <a:xfrm>
          <a:off x="0" y="1305668"/>
          <a:ext cx="4325353" cy="3821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S" sz="2400" kern="1200" dirty="0"/>
            <a:t>La preparación de solicitudes mediante IBIS es obligatoria para paquetes y opcional para envíos postales ordinarios.</a:t>
          </a:r>
        </a:p>
        <a:p>
          <a:pPr marL="228600" lvl="1" indent="-228600" algn="l" defTabSz="1066800">
            <a:lnSpc>
              <a:spcPct val="90000"/>
            </a:lnSpc>
            <a:spcBef>
              <a:spcPct val="0"/>
            </a:spcBef>
            <a:spcAft>
              <a:spcPct val="15000"/>
            </a:spcAft>
            <a:buChar char="•"/>
          </a:pPr>
          <a:endParaRPr lang="es-ES" sz="2400" kern="1200" dirty="0"/>
        </a:p>
        <a:p>
          <a:pPr marL="228600" lvl="1" indent="-228600" algn="l" defTabSz="1066800">
            <a:lnSpc>
              <a:spcPct val="90000"/>
            </a:lnSpc>
            <a:spcBef>
              <a:spcPct val="0"/>
            </a:spcBef>
            <a:spcAft>
              <a:spcPct val="15000"/>
            </a:spcAft>
            <a:buChar char="•"/>
          </a:pPr>
          <a:r>
            <a:rPr lang="es-ES" sz="2400" kern="1200" dirty="0"/>
            <a:t>Cuando se utiliza IBIS para envíos postales, se aplican todos los procedimientos operativos y técnicos vigentes para paquetes.</a:t>
          </a:r>
        </a:p>
      </dsp:txBody>
      <dsp:txXfrm>
        <a:off x="0" y="1305668"/>
        <a:ext cx="4325353" cy="3821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C9426-FE7F-405C-A890-9DA9115CAA39}">
      <dsp:nvSpPr>
        <dsp:cNvPr id="0" name=""/>
        <dsp:cNvSpPr/>
      </dsp:nvSpPr>
      <dsp:spPr>
        <a:xfrm>
          <a:off x="0" y="107929"/>
          <a:ext cx="6864016"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Alcance:</a:t>
          </a:r>
          <a:endParaRPr lang="en-US" sz="2600" kern="1200" dirty="0"/>
        </a:p>
      </dsp:txBody>
      <dsp:txXfrm>
        <a:off x="30442" y="138371"/>
        <a:ext cx="6803132" cy="562726"/>
      </dsp:txXfrm>
    </dsp:sp>
    <dsp:sp modelId="{9864E823-E675-47C7-A987-37D9425EEB08}">
      <dsp:nvSpPr>
        <dsp:cNvPr id="0" name=""/>
        <dsp:cNvSpPr/>
      </dsp:nvSpPr>
      <dsp:spPr>
        <a:xfrm>
          <a:off x="0" y="731539"/>
          <a:ext cx="6864016" cy="91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933" tIns="33020" rIns="184912" bIns="33020" numCol="1" spcCol="1270" anchor="t" anchorCtr="0">
          <a:noAutofit/>
        </a:bodyPr>
        <a:lstStyle/>
        <a:p>
          <a:pPr marL="228600" lvl="1" indent="-228600" algn="l" defTabSz="889000">
            <a:lnSpc>
              <a:spcPct val="90000"/>
            </a:lnSpc>
            <a:spcBef>
              <a:spcPct val="0"/>
            </a:spcBef>
            <a:spcAft>
              <a:spcPct val="20000"/>
            </a:spcAft>
            <a:buFont typeface="Arial" panose="020B0604020202020204" pitchFamily="34" charset="0"/>
            <a:buChar char="•"/>
          </a:pPr>
          <a:r>
            <a:rPr lang="es-ES" sz="2000" kern="1200" dirty="0"/>
            <a:t>Las consultas internacionales sobre envíos registrados, con seguimiento y asegurados se manejarán mediante el sistema IBIS (ya en uso para paquetes).</a:t>
          </a:r>
        </a:p>
      </dsp:txBody>
      <dsp:txXfrm>
        <a:off x="0" y="731539"/>
        <a:ext cx="6864016" cy="914940"/>
      </dsp:txXfrm>
    </dsp:sp>
    <dsp:sp modelId="{4F656ED6-7E1F-4410-BE45-56D9427690DB}">
      <dsp:nvSpPr>
        <dsp:cNvPr id="0" name=""/>
        <dsp:cNvSpPr/>
      </dsp:nvSpPr>
      <dsp:spPr>
        <a:xfrm>
          <a:off x="0" y="1646479"/>
          <a:ext cx="6864016"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Cambios clave:</a:t>
          </a:r>
          <a:endParaRPr lang="en-US" sz="2600" kern="1200"/>
        </a:p>
      </dsp:txBody>
      <dsp:txXfrm>
        <a:off x="30442" y="1676921"/>
        <a:ext cx="6803132" cy="562726"/>
      </dsp:txXfrm>
    </dsp:sp>
    <dsp:sp modelId="{E04CEA87-9D0A-46D2-BEE2-70168F43B55B}">
      <dsp:nvSpPr>
        <dsp:cNvPr id="0" name=""/>
        <dsp:cNvSpPr/>
      </dsp:nvSpPr>
      <dsp:spPr>
        <a:xfrm>
          <a:off x="0" y="2270090"/>
          <a:ext cx="6864016" cy="1587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933" tIns="33020" rIns="184912" bIns="33020" numCol="1" spcCol="1270" anchor="t" anchorCtr="0">
          <a:noAutofit/>
        </a:bodyPr>
        <a:lstStyle/>
        <a:p>
          <a:pPr marL="228600" lvl="1" indent="-228600" algn="l" defTabSz="889000">
            <a:lnSpc>
              <a:spcPct val="90000"/>
            </a:lnSpc>
            <a:spcBef>
              <a:spcPct val="0"/>
            </a:spcBef>
            <a:spcAft>
              <a:spcPct val="20000"/>
            </a:spcAft>
            <a:buFont typeface="Arial" panose="020B0604020202020204" pitchFamily="34" charset="0"/>
            <a:buChar char="•"/>
          </a:pPr>
          <a:r>
            <a:rPr lang="es-ES" sz="2000" kern="1200" dirty="0"/>
            <a:t>Sistema unificado con IBIS-GCSS para asegurar la coherencia</a:t>
          </a:r>
        </a:p>
        <a:p>
          <a:pPr marL="228600" lvl="1" indent="-228600" algn="l" defTabSz="889000">
            <a:lnSpc>
              <a:spcPct val="90000"/>
            </a:lnSpc>
            <a:spcBef>
              <a:spcPct val="0"/>
            </a:spcBef>
            <a:spcAft>
              <a:spcPct val="20000"/>
            </a:spcAft>
            <a:buFont typeface="Arial" panose="020B0604020202020204" pitchFamily="34" charset="0"/>
            <a:buChar char="•"/>
          </a:pPr>
          <a:r>
            <a:rPr lang="es-ES" sz="2000" kern="1200" dirty="0"/>
            <a:t>Actualización de módulos relevantes para su uso en centros de atención existentes</a:t>
          </a:r>
        </a:p>
        <a:p>
          <a:pPr marL="228600" lvl="1" indent="-228600" algn="l" defTabSz="889000">
            <a:lnSpc>
              <a:spcPct val="90000"/>
            </a:lnSpc>
            <a:spcBef>
              <a:spcPct val="0"/>
            </a:spcBef>
            <a:spcAft>
              <a:spcPct val="20000"/>
            </a:spcAft>
            <a:buFont typeface="Arial" panose="020B0604020202020204" pitchFamily="34" charset="0"/>
            <a:buChar char="•"/>
          </a:pPr>
          <a:r>
            <a:rPr lang="es-ES" sz="2000" kern="1200" dirty="0"/>
            <a:t>Los centros de atención y usuarios con experiencia serán clave en la implementación</a:t>
          </a:r>
        </a:p>
      </dsp:txBody>
      <dsp:txXfrm>
        <a:off x="0" y="2270090"/>
        <a:ext cx="6864016" cy="1587690"/>
      </dsp:txXfrm>
    </dsp:sp>
    <dsp:sp modelId="{63B32131-9431-46A1-8804-BD777F23DE5F}">
      <dsp:nvSpPr>
        <dsp:cNvPr id="0" name=""/>
        <dsp:cNvSpPr/>
      </dsp:nvSpPr>
      <dsp:spPr>
        <a:xfrm>
          <a:off x="0" y="3857780"/>
          <a:ext cx="6864016"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Próximos pasos:</a:t>
          </a:r>
          <a:endParaRPr lang="en-US" sz="2600" kern="1200"/>
        </a:p>
      </dsp:txBody>
      <dsp:txXfrm>
        <a:off x="30442" y="3888222"/>
        <a:ext cx="6803132" cy="562726"/>
      </dsp:txXfrm>
    </dsp:sp>
    <dsp:sp modelId="{289D3C3A-984D-4996-9C8D-ABC21B7410E6}">
      <dsp:nvSpPr>
        <dsp:cNvPr id="0" name=""/>
        <dsp:cNvSpPr/>
      </dsp:nvSpPr>
      <dsp:spPr>
        <a:xfrm>
          <a:off x="0" y="4481390"/>
          <a:ext cx="6864016" cy="63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933" tIns="33020" rIns="184912" bIns="33020" numCol="1" spcCol="1270" anchor="t" anchorCtr="0">
          <a:noAutofit/>
        </a:bodyPr>
        <a:lstStyle/>
        <a:p>
          <a:pPr marL="228600" lvl="1" indent="-228600" algn="l" defTabSz="889000">
            <a:lnSpc>
              <a:spcPct val="90000"/>
            </a:lnSpc>
            <a:spcBef>
              <a:spcPct val="0"/>
            </a:spcBef>
            <a:spcAft>
              <a:spcPct val="20000"/>
            </a:spcAft>
            <a:buFont typeface="Arial" panose="020B0604020202020204" pitchFamily="34" charset="0"/>
            <a:buChar char="•"/>
          </a:pPr>
          <a:r>
            <a:rPr lang="es-ES" sz="2000" kern="1200" dirty="0"/>
            <a:t>Pronto se comunicarán instrucciones detalladas y apoyo para la implementación a todos los miembros</a:t>
          </a:r>
        </a:p>
      </dsp:txBody>
      <dsp:txXfrm>
        <a:off x="0" y="4481390"/>
        <a:ext cx="6864016" cy="6323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A9E18-4736-463A-B611-5D09435952A4}">
      <dsp:nvSpPr>
        <dsp:cNvPr id="0" name=""/>
        <dsp:cNvSpPr/>
      </dsp:nvSpPr>
      <dsp:spPr>
        <a:xfrm>
          <a:off x="-6533660" y="-999620"/>
          <a:ext cx="7779594" cy="7779594"/>
        </a:xfrm>
        <a:prstGeom prst="blockArc">
          <a:avLst>
            <a:gd name="adj1" fmla="val 18900000"/>
            <a:gd name="adj2" fmla="val 2700000"/>
            <a:gd name="adj3" fmla="val 278"/>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37FE74-7D65-4B52-BD99-A467114E4530}">
      <dsp:nvSpPr>
        <dsp:cNvPr id="0" name=""/>
        <dsp:cNvSpPr/>
      </dsp:nvSpPr>
      <dsp:spPr>
        <a:xfrm>
          <a:off x="802312" y="578035"/>
          <a:ext cx="9591407" cy="115607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7631"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noProof="0" dirty="0">
              <a:latin typeface="Verdana" panose="020B0604030504040204" pitchFamily="34" charset="0"/>
              <a:ea typeface="Verdana" panose="020B0604030504040204" pitchFamily="34" charset="0"/>
            </a:rPr>
            <a:t>operadores designados que ofrecen un </a:t>
          </a:r>
          <a:r>
            <a:rPr lang="es-ES" sz="2000" u="sng" kern="1200" noProof="0" dirty="0">
              <a:latin typeface="Verdana" panose="020B0604030504040204" pitchFamily="34" charset="0"/>
              <a:ea typeface="Verdana" panose="020B0604030504040204" pitchFamily="34" charset="0"/>
            </a:rPr>
            <a:t>servicio de distribución con seguimiento</a:t>
          </a:r>
          <a:r>
            <a:rPr lang="es-ES" sz="2000" kern="1200" noProof="0" dirty="0">
              <a:latin typeface="Verdana" panose="020B0604030504040204" pitchFamily="34" charset="0"/>
              <a:ea typeface="Verdana" panose="020B0604030504040204" pitchFamily="34" charset="0"/>
            </a:rPr>
            <a:t> para los envíos de correspondencia de salida que contienen </a:t>
          </a:r>
          <a:r>
            <a:rPr lang="es-ES" sz="2000" b="1" kern="1200" noProof="0" dirty="0">
              <a:latin typeface="Verdana" panose="020B0604030504040204" pitchFamily="34" charset="0"/>
              <a:ea typeface="Verdana" panose="020B0604030504040204" pitchFamily="34" charset="0"/>
            </a:rPr>
            <a:t>mercaderías</a:t>
          </a:r>
        </a:p>
      </dsp:txBody>
      <dsp:txXfrm>
        <a:off x="802312" y="578035"/>
        <a:ext cx="9591407" cy="1156070"/>
      </dsp:txXfrm>
    </dsp:sp>
    <dsp:sp modelId="{48F5ED97-B093-484E-AEBC-3B2E7EADBCF4}">
      <dsp:nvSpPr>
        <dsp:cNvPr id="0" name=""/>
        <dsp:cNvSpPr/>
      </dsp:nvSpPr>
      <dsp:spPr>
        <a:xfrm>
          <a:off x="79768" y="433526"/>
          <a:ext cx="1445088" cy="144508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D86B94-E2D9-4297-9136-0477D7260EFB}">
      <dsp:nvSpPr>
        <dsp:cNvPr id="0" name=""/>
        <dsp:cNvSpPr/>
      </dsp:nvSpPr>
      <dsp:spPr>
        <a:xfrm>
          <a:off x="1222544" y="2312141"/>
          <a:ext cx="9171175" cy="115607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7631"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noProof="0" dirty="0">
              <a:latin typeface="Verdana" panose="020B0604030504040204" pitchFamily="34" charset="0"/>
              <a:ea typeface="Verdana" panose="020B0604030504040204" pitchFamily="34" charset="0"/>
            </a:rPr>
            <a:t>operadores designados que ofrecen un </a:t>
          </a:r>
          <a:r>
            <a:rPr lang="es-ES" sz="2000" u="sng" kern="1200" noProof="0" dirty="0">
              <a:latin typeface="Verdana" panose="020B0604030504040204" pitchFamily="34" charset="0"/>
              <a:ea typeface="Verdana" panose="020B0604030504040204" pitchFamily="34" charset="0"/>
            </a:rPr>
            <a:t>servicio de distribución con seguimiento</a:t>
          </a:r>
          <a:r>
            <a:rPr lang="es-ES" sz="2000" kern="1200" noProof="0" dirty="0">
              <a:latin typeface="Verdana" panose="020B0604030504040204" pitchFamily="34" charset="0"/>
              <a:ea typeface="Verdana" panose="020B0604030504040204" pitchFamily="34" charset="0"/>
            </a:rPr>
            <a:t> para los envíos de correspondencia que contienen </a:t>
          </a:r>
          <a:r>
            <a:rPr lang="es-ES" sz="2000" b="1" kern="1200" noProof="0" dirty="0">
              <a:latin typeface="Verdana" panose="020B0604030504040204" pitchFamily="34" charset="0"/>
              <a:ea typeface="Verdana" panose="020B0604030504040204" pitchFamily="34" charset="0"/>
            </a:rPr>
            <a:t>documentos</a:t>
          </a:r>
        </a:p>
      </dsp:txBody>
      <dsp:txXfrm>
        <a:off x="1222544" y="2312141"/>
        <a:ext cx="9171175" cy="1156070"/>
      </dsp:txXfrm>
    </dsp:sp>
    <dsp:sp modelId="{C3D7BD27-3F95-4C52-BDDD-0E41AD44B3C5}">
      <dsp:nvSpPr>
        <dsp:cNvPr id="0" name=""/>
        <dsp:cNvSpPr/>
      </dsp:nvSpPr>
      <dsp:spPr>
        <a:xfrm>
          <a:off x="500000" y="2167632"/>
          <a:ext cx="1445088" cy="1445088"/>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A4104B-381E-4F8A-ABAC-282D9F8CC460}">
      <dsp:nvSpPr>
        <dsp:cNvPr id="0" name=""/>
        <dsp:cNvSpPr/>
      </dsp:nvSpPr>
      <dsp:spPr>
        <a:xfrm>
          <a:off x="802312" y="4046247"/>
          <a:ext cx="9591407" cy="115607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7631"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noProof="0" dirty="0">
              <a:latin typeface="Verdana" panose="020B0604030504040204" pitchFamily="34" charset="0"/>
              <a:ea typeface="Verdana" panose="020B0604030504040204" pitchFamily="34" charset="0"/>
            </a:rPr>
            <a:t>operadores designados que ofrecen las </a:t>
          </a:r>
          <a:r>
            <a:rPr lang="es-ES" sz="2000" u="sng" kern="1200" noProof="0" dirty="0">
              <a:latin typeface="Verdana" panose="020B0604030504040204" pitchFamily="34" charset="0"/>
              <a:ea typeface="Verdana" panose="020B0604030504040204" pitchFamily="34" charset="0"/>
            </a:rPr>
            <a:t>sacas M</a:t>
          </a:r>
          <a:r>
            <a:rPr lang="es-ES" sz="2000" u="none" kern="1200" noProof="0" dirty="0">
              <a:latin typeface="Verdana" panose="020B0604030504040204" pitchFamily="34" charset="0"/>
              <a:ea typeface="Verdana" panose="020B0604030504040204" pitchFamily="34" charset="0"/>
            </a:rPr>
            <a:t> como servicio suplementario facultativo</a:t>
          </a:r>
          <a:endParaRPr lang="es-ES" sz="2000" kern="1200" noProof="0" dirty="0">
            <a:latin typeface="Verdana" panose="020B0604030504040204" pitchFamily="34" charset="0"/>
            <a:ea typeface="Verdana" panose="020B0604030504040204" pitchFamily="34" charset="0"/>
          </a:endParaRPr>
        </a:p>
      </dsp:txBody>
      <dsp:txXfrm>
        <a:off x="802312" y="4046247"/>
        <a:ext cx="9591407" cy="1156070"/>
      </dsp:txXfrm>
    </dsp:sp>
    <dsp:sp modelId="{FFBAC3F8-9245-4839-A2C4-3AE5BBBCAE42}">
      <dsp:nvSpPr>
        <dsp:cNvPr id="0" name=""/>
        <dsp:cNvSpPr/>
      </dsp:nvSpPr>
      <dsp:spPr>
        <a:xfrm>
          <a:off x="79768" y="3901738"/>
          <a:ext cx="1445088" cy="144508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1AD7A-8F84-47D5-9EC1-687EF27D430B}">
      <dsp:nvSpPr>
        <dsp:cNvPr id="0" name=""/>
        <dsp:cNvSpPr/>
      </dsp:nvSpPr>
      <dsp:spPr>
        <a:xfrm>
          <a:off x="0" y="588"/>
          <a:ext cx="112878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18A84A-B607-45FE-9C31-1B2EE5BD5DA5}">
      <dsp:nvSpPr>
        <dsp:cNvPr id="0" name=""/>
        <dsp:cNvSpPr/>
      </dsp:nvSpPr>
      <dsp:spPr>
        <a:xfrm>
          <a:off x="0" y="588"/>
          <a:ext cx="2257565" cy="68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1" kern="1200" noProof="0" dirty="0">
              <a:latin typeface="Verdana" panose="020B0604030504040204" pitchFamily="34" charset="0"/>
              <a:ea typeface="Verdana" panose="020B0604030504040204" pitchFamily="34" charset="0"/>
            </a:rPr>
            <a:t>Desarrollo de capacidades:</a:t>
          </a:r>
          <a:endParaRPr lang="es-ES" sz="1600" kern="1200" noProof="0" dirty="0">
            <a:latin typeface="Verdana" panose="020B0604030504040204" pitchFamily="34" charset="0"/>
            <a:ea typeface="Verdana" panose="020B0604030504040204" pitchFamily="34" charset="0"/>
          </a:endParaRPr>
        </a:p>
      </dsp:txBody>
      <dsp:txXfrm>
        <a:off x="0" y="588"/>
        <a:ext cx="2257565" cy="689069"/>
      </dsp:txXfrm>
    </dsp:sp>
    <dsp:sp modelId="{19EF40A9-6731-45E1-B7AB-20E76AEEF6DD}">
      <dsp:nvSpPr>
        <dsp:cNvPr id="0" name=""/>
        <dsp:cNvSpPr/>
      </dsp:nvSpPr>
      <dsp:spPr>
        <a:xfrm>
          <a:off x="2426882" y="31879"/>
          <a:ext cx="8860942" cy="62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noProof="0" dirty="0">
              <a:hlinkClick xmlns:r="http://schemas.openxmlformats.org/officeDocument/2006/relationships" r:id="rId1"/>
            </a:rPr>
            <a:t>letters@upu.int</a:t>
          </a:r>
          <a:endParaRPr lang="es-ES" sz="1800" kern="1200" noProof="0" dirty="0"/>
        </a:p>
      </dsp:txBody>
      <dsp:txXfrm>
        <a:off x="2426882" y="31879"/>
        <a:ext cx="8860942" cy="625814"/>
      </dsp:txXfrm>
    </dsp:sp>
    <dsp:sp modelId="{04550A69-8E9F-4303-A7BD-CE71DEFE4054}">
      <dsp:nvSpPr>
        <dsp:cNvPr id="0" name=""/>
        <dsp:cNvSpPr/>
      </dsp:nvSpPr>
      <dsp:spPr>
        <a:xfrm>
          <a:off x="2257564" y="657694"/>
          <a:ext cx="90302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48EAE0-6BD0-441C-B12C-C05BD3058EB5}">
      <dsp:nvSpPr>
        <dsp:cNvPr id="0" name=""/>
        <dsp:cNvSpPr/>
      </dsp:nvSpPr>
      <dsp:spPr>
        <a:xfrm>
          <a:off x="0" y="689658"/>
          <a:ext cx="112878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66BC44-23E6-470C-BDB7-2FABB8493D41}">
      <dsp:nvSpPr>
        <dsp:cNvPr id="0" name=""/>
        <dsp:cNvSpPr/>
      </dsp:nvSpPr>
      <dsp:spPr>
        <a:xfrm>
          <a:off x="0" y="689658"/>
          <a:ext cx="2257565" cy="68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1" kern="1200" noProof="0" dirty="0">
              <a:latin typeface="Verdana" panose="020B0604030504040204" pitchFamily="34" charset="0"/>
              <a:ea typeface="Verdana" panose="020B0604030504040204" pitchFamily="34" charset="0"/>
            </a:rPr>
            <a:t>Servicios físicos:</a:t>
          </a:r>
          <a:endParaRPr lang="es-ES" sz="1600" kern="1200" noProof="0" dirty="0">
            <a:latin typeface="Verdana" panose="020B0604030504040204" pitchFamily="34" charset="0"/>
            <a:ea typeface="Verdana" panose="020B0604030504040204" pitchFamily="34" charset="0"/>
          </a:endParaRPr>
        </a:p>
      </dsp:txBody>
      <dsp:txXfrm>
        <a:off x="0" y="689658"/>
        <a:ext cx="2257565" cy="689069"/>
      </dsp:txXfrm>
    </dsp:sp>
    <dsp:sp modelId="{75F469FF-8A38-46FE-9E98-C2615F9201AC}">
      <dsp:nvSpPr>
        <dsp:cNvPr id="0" name=""/>
        <dsp:cNvSpPr/>
      </dsp:nvSpPr>
      <dsp:spPr>
        <a:xfrm>
          <a:off x="2426882" y="720948"/>
          <a:ext cx="8860942" cy="62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noProof="0" dirty="0">
              <a:hlinkClick xmlns:r="http://schemas.openxmlformats.org/officeDocument/2006/relationships" r:id="rId2"/>
            </a:rPr>
            <a:t>poc.psdeig.secretariat@upu.int</a:t>
          </a:r>
          <a:endParaRPr lang="es-ES" sz="1800" kern="1200" noProof="0" dirty="0"/>
        </a:p>
      </dsp:txBody>
      <dsp:txXfrm>
        <a:off x="2426882" y="720948"/>
        <a:ext cx="8860942" cy="625814"/>
      </dsp:txXfrm>
    </dsp:sp>
    <dsp:sp modelId="{6D4D7A52-EF5F-4D3E-9404-AA0EAEC107BC}">
      <dsp:nvSpPr>
        <dsp:cNvPr id="0" name=""/>
        <dsp:cNvSpPr/>
      </dsp:nvSpPr>
      <dsp:spPr>
        <a:xfrm>
          <a:off x="2257564" y="1346763"/>
          <a:ext cx="90302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EAF59C-54C4-45D1-986C-94F50E025F79}">
      <dsp:nvSpPr>
        <dsp:cNvPr id="0" name=""/>
        <dsp:cNvSpPr/>
      </dsp:nvSpPr>
      <dsp:spPr>
        <a:xfrm>
          <a:off x="0" y="1378727"/>
          <a:ext cx="112878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08590C-DFF7-4D48-9315-228A4108CDA9}">
      <dsp:nvSpPr>
        <dsp:cNvPr id="0" name=""/>
        <dsp:cNvSpPr/>
      </dsp:nvSpPr>
      <dsp:spPr>
        <a:xfrm>
          <a:off x="0" y="1378727"/>
          <a:ext cx="2257565" cy="68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1" kern="1200" noProof="0" dirty="0">
              <a:latin typeface="Verdana" panose="020B0604030504040204" pitchFamily="34" charset="0"/>
              <a:ea typeface="Verdana" panose="020B0604030504040204" pitchFamily="34" charset="0"/>
            </a:rPr>
            <a:t>Calidad de servicio:</a:t>
          </a:r>
          <a:endParaRPr lang="es-ES" sz="1600" kern="1200" noProof="0" dirty="0">
            <a:latin typeface="Verdana" panose="020B0604030504040204" pitchFamily="34" charset="0"/>
            <a:ea typeface="Verdana" panose="020B0604030504040204" pitchFamily="34" charset="0"/>
          </a:endParaRPr>
        </a:p>
      </dsp:txBody>
      <dsp:txXfrm>
        <a:off x="0" y="1378727"/>
        <a:ext cx="2257565" cy="689069"/>
      </dsp:txXfrm>
    </dsp:sp>
    <dsp:sp modelId="{516394F8-066A-49A5-B4FB-083FC9C06C5B}">
      <dsp:nvSpPr>
        <dsp:cNvPr id="0" name=""/>
        <dsp:cNvSpPr/>
      </dsp:nvSpPr>
      <dsp:spPr>
        <a:xfrm>
          <a:off x="2426882" y="1410018"/>
          <a:ext cx="8860942" cy="62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noProof="0" dirty="0">
              <a:hlinkClick xmlns:r="http://schemas.openxmlformats.org/officeDocument/2006/relationships" r:id="rId3"/>
            </a:rPr>
            <a:t>information.qs@upu.int</a:t>
          </a:r>
          <a:endParaRPr lang="es-ES" sz="1800" kern="1200" noProof="0" dirty="0"/>
        </a:p>
      </dsp:txBody>
      <dsp:txXfrm>
        <a:off x="2426882" y="1410018"/>
        <a:ext cx="8860942" cy="625814"/>
      </dsp:txXfrm>
    </dsp:sp>
    <dsp:sp modelId="{4F4D4379-BD8D-4FEB-A225-098E36FBE636}">
      <dsp:nvSpPr>
        <dsp:cNvPr id="0" name=""/>
        <dsp:cNvSpPr/>
      </dsp:nvSpPr>
      <dsp:spPr>
        <a:xfrm>
          <a:off x="2257564" y="2035833"/>
          <a:ext cx="90302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468F56-8385-45E7-AE47-B6A0A640E8A1}">
      <dsp:nvSpPr>
        <dsp:cNvPr id="0" name=""/>
        <dsp:cNvSpPr/>
      </dsp:nvSpPr>
      <dsp:spPr>
        <a:xfrm>
          <a:off x="0" y="2067796"/>
          <a:ext cx="112878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467160-CEB1-40D7-8F10-F78FFB1134A7}">
      <dsp:nvSpPr>
        <dsp:cNvPr id="0" name=""/>
        <dsp:cNvSpPr/>
      </dsp:nvSpPr>
      <dsp:spPr>
        <a:xfrm>
          <a:off x="0" y="2067796"/>
          <a:ext cx="2257565" cy="68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1" kern="1200" noProof="0" dirty="0">
              <a:latin typeface="Verdana" panose="020B0604030504040204" pitchFamily="34" charset="0"/>
              <a:ea typeface="Verdana" panose="020B0604030504040204" pitchFamily="34" charset="0"/>
            </a:rPr>
            <a:t>Remuneración</a:t>
          </a:r>
          <a:r>
            <a:rPr lang="es-ES" sz="1800" b="1" kern="1200" noProof="0" dirty="0"/>
            <a:t>:</a:t>
          </a:r>
          <a:endParaRPr lang="es-ES" sz="1800" kern="1200" noProof="0" dirty="0"/>
        </a:p>
      </dsp:txBody>
      <dsp:txXfrm>
        <a:off x="0" y="2067796"/>
        <a:ext cx="2257565" cy="689069"/>
      </dsp:txXfrm>
    </dsp:sp>
    <dsp:sp modelId="{18265482-C144-4191-A82B-0A786E04440E}">
      <dsp:nvSpPr>
        <dsp:cNvPr id="0" name=""/>
        <dsp:cNvSpPr/>
      </dsp:nvSpPr>
      <dsp:spPr>
        <a:xfrm>
          <a:off x="2426882" y="2099087"/>
          <a:ext cx="8860942" cy="62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noProof="0" dirty="0">
              <a:hlinkClick xmlns:r="http://schemas.openxmlformats.org/officeDocument/2006/relationships" r:id="rId4"/>
            </a:rPr>
            <a:t>dprm-ppre-rem@upu.int</a:t>
          </a:r>
          <a:r>
            <a:rPr lang="es-ES" sz="1800" b="1" kern="1200" noProof="0" dirty="0"/>
            <a:t>  </a:t>
          </a:r>
        </a:p>
      </dsp:txBody>
      <dsp:txXfrm>
        <a:off x="2426882" y="2099087"/>
        <a:ext cx="8860942" cy="625814"/>
      </dsp:txXfrm>
    </dsp:sp>
    <dsp:sp modelId="{DE35C1DF-AF45-4F86-AF6F-3D1B14FA45E7}">
      <dsp:nvSpPr>
        <dsp:cNvPr id="0" name=""/>
        <dsp:cNvSpPr/>
      </dsp:nvSpPr>
      <dsp:spPr>
        <a:xfrm>
          <a:off x="2257564" y="2724902"/>
          <a:ext cx="90302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6260B4-17E8-4C15-8FAB-F31EA180C253}">
      <dsp:nvSpPr>
        <dsp:cNvPr id="0" name=""/>
        <dsp:cNvSpPr/>
      </dsp:nvSpPr>
      <dsp:spPr>
        <a:xfrm>
          <a:off x="0" y="2756866"/>
          <a:ext cx="112878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A01D54-10B7-4DE4-AA42-650E20C7CBCF}">
      <dsp:nvSpPr>
        <dsp:cNvPr id="0" name=""/>
        <dsp:cNvSpPr/>
      </dsp:nvSpPr>
      <dsp:spPr>
        <a:xfrm>
          <a:off x="0" y="2756866"/>
          <a:ext cx="2257565" cy="68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1" kern="1200" noProof="0" dirty="0">
              <a:latin typeface="Verdana" panose="020B0604030504040204" pitchFamily="34" charset="0"/>
              <a:ea typeface="Verdana" panose="020B0604030504040204" pitchFamily="34" charset="0"/>
            </a:rPr>
            <a:t>Contabilidad:</a:t>
          </a:r>
          <a:endParaRPr lang="es-ES" sz="1600" kern="1200" noProof="0" dirty="0">
            <a:latin typeface="Verdana" panose="020B0604030504040204" pitchFamily="34" charset="0"/>
            <a:ea typeface="Verdana" panose="020B0604030504040204" pitchFamily="34" charset="0"/>
          </a:endParaRPr>
        </a:p>
      </dsp:txBody>
      <dsp:txXfrm>
        <a:off x="0" y="2756866"/>
        <a:ext cx="2257565" cy="689069"/>
      </dsp:txXfrm>
    </dsp:sp>
    <dsp:sp modelId="{C385AACF-376D-4BFC-9F59-1381AF23EC0D}">
      <dsp:nvSpPr>
        <dsp:cNvPr id="0" name=""/>
        <dsp:cNvSpPr/>
      </dsp:nvSpPr>
      <dsp:spPr>
        <a:xfrm>
          <a:off x="2426882" y="2788156"/>
          <a:ext cx="8860942" cy="62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noProof="0" dirty="0">
              <a:hlinkClick xmlns:r="http://schemas.openxmlformats.org/officeDocument/2006/relationships" r:id="rId5"/>
            </a:rPr>
            <a:t>central.accounting@upu.int</a:t>
          </a:r>
          <a:endParaRPr lang="es-ES" sz="1800" kern="1200" noProof="0" dirty="0"/>
        </a:p>
      </dsp:txBody>
      <dsp:txXfrm>
        <a:off x="2426882" y="2788156"/>
        <a:ext cx="8860942" cy="625814"/>
      </dsp:txXfrm>
    </dsp:sp>
    <dsp:sp modelId="{100F80BE-1EFC-4172-A963-19652BA461CD}">
      <dsp:nvSpPr>
        <dsp:cNvPr id="0" name=""/>
        <dsp:cNvSpPr/>
      </dsp:nvSpPr>
      <dsp:spPr>
        <a:xfrm>
          <a:off x="2257564" y="3413971"/>
          <a:ext cx="90302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E4266E-CD37-44F9-9966-A6EDBFA06F8C}">
      <dsp:nvSpPr>
        <dsp:cNvPr id="0" name=""/>
        <dsp:cNvSpPr/>
      </dsp:nvSpPr>
      <dsp:spPr>
        <a:xfrm>
          <a:off x="0" y="3445935"/>
          <a:ext cx="112878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8BD0EC-7B7B-469F-84C0-3CED17C117E4}">
      <dsp:nvSpPr>
        <dsp:cNvPr id="0" name=""/>
        <dsp:cNvSpPr/>
      </dsp:nvSpPr>
      <dsp:spPr>
        <a:xfrm>
          <a:off x="0" y="3445935"/>
          <a:ext cx="2257565" cy="68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1" kern="1200" noProof="0" dirty="0">
              <a:latin typeface="Verdana" panose="020B0604030504040204" pitchFamily="34" charset="0"/>
              <a:ea typeface="Verdana" panose="020B0604030504040204" pitchFamily="34" charset="0"/>
            </a:rPr>
            <a:t>Cumplimiento EDI:</a:t>
          </a:r>
          <a:endParaRPr lang="es-ES" sz="1600" kern="1200" noProof="0" dirty="0">
            <a:latin typeface="Verdana" panose="020B0604030504040204" pitchFamily="34" charset="0"/>
            <a:ea typeface="Verdana" panose="020B0604030504040204" pitchFamily="34" charset="0"/>
          </a:endParaRPr>
        </a:p>
      </dsp:txBody>
      <dsp:txXfrm>
        <a:off x="0" y="3445935"/>
        <a:ext cx="2257565" cy="689069"/>
      </dsp:txXfrm>
    </dsp:sp>
    <dsp:sp modelId="{E6879E2C-6839-4086-9399-4FA34104F4A5}">
      <dsp:nvSpPr>
        <dsp:cNvPr id="0" name=""/>
        <dsp:cNvSpPr/>
      </dsp:nvSpPr>
      <dsp:spPr>
        <a:xfrm>
          <a:off x="2426882" y="3477226"/>
          <a:ext cx="8860942" cy="62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noProof="0" dirty="0">
              <a:hlinkClick xmlns:r="http://schemas.openxmlformats.org/officeDocument/2006/relationships" r:id="rId6"/>
            </a:rPr>
            <a:t>compliance.standards@upu.int</a:t>
          </a:r>
          <a:endParaRPr lang="es-ES" sz="1800" kern="1200" noProof="0" dirty="0"/>
        </a:p>
      </dsp:txBody>
      <dsp:txXfrm>
        <a:off x="2426882" y="3477226"/>
        <a:ext cx="8860942" cy="625814"/>
      </dsp:txXfrm>
    </dsp:sp>
    <dsp:sp modelId="{ECB88C0D-4E1F-4678-A445-DF619D5C7B24}">
      <dsp:nvSpPr>
        <dsp:cNvPr id="0" name=""/>
        <dsp:cNvSpPr/>
      </dsp:nvSpPr>
      <dsp:spPr>
        <a:xfrm>
          <a:off x="2257564" y="4103041"/>
          <a:ext cx="90302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588580-06DC-4F18-9D8B-5B3910751BF0}">
      <dsp:nvSpPr>
        <dsp:cNvPr id="0" name=""/>
        <dsp:cNvSpPr/>
      </dsp:nvSpPr>
      <dsp:spPr>
        <a:xfrm>
          <a:off x="0" y="4135004"/>
          <a:ext cx="112878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97124B-1CA0-44E3-96FE-1EF912980A64}">
      <dsp:nvSpPr>
        <dsp:cNvPr id="0" name=""/>
        <dsp:cNvSpPr/>
      </dsp:nvSpPr>
      <dsp:spPr>
        <a:xfrm>
          <a:off x="0" y="4135004"/>
          <a:ext cx="2257565" cy="68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1" kern="1200" noProof="0" dirty="0">
              <a:latin typeface="Verdana" panose="020B0604030504040204" pitchFamily="34" charset="0"/>
              <a:ea typeface="Verdana" panose="020B0604030504040204" pitchFamily="34" charset="0"/>
            </a:rPr>
            <a:t>Asistencia técnica:</a:t>
          </a:r>
          <a:endParaRPr lang="es-ES" sz="1600" kern="1200" noProof="0" dirty="0">
            <a:latin typeface="Verdana" panose="020B0604030504040204" pitchFamily="34" charset="0"/>
            <a:ea typeface="Verdana" panose="020B0604030504040204" pitchFamily="34" charset="0"/>
          </a:endParaRPr>
        </a:p>
      </dsp:txBody>
      <dsp:txXfrm>
        <a:off x="0" y="4135004"/>
        <a:ext cx="2257565" cy="689069"/>
      </dsp:txXfrm>
    </dsp:sp>
    <dsp:sp modelId="{475360D7-1EA0-4416-BE89-0942DDDF3047}">
      <dsp:nvSpPr>
        <dsp:cNvPr id="0" name=""/>
        <dsp:cNvSpPr/>
      </dsp:nvSpPr>
      <dsp:spPr>
        <a:xfrm>
          <a:off x="2426882" y="4166295"/>
          <a:ext cx="8860942" cy="62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noProof="0" dirty="0">
              <a:hlinkClick xmlns:r="http://schemas.openxmlformats.org/officeDocument/2006/relationships" r:id="rId7"/>
            </a:rPr>
            <a:t>support.upu.int</a:t>
          </a:r>
          <a:endParaRPr lang="es-ES" sz="1800" kern="1200" noProof="0" dirty="0"/>
        </a:p>
      </dsp:txBody>
      <dsp:txXfrm>
        <a:off x="2426882" y="4166295"/>
        <a:ext cx="8860942" cy="625814"/>
      </dsp:txXfrm>
    </dsp:sp>
    <dsp:sp modelId="{57E393D9-BCC9-418B-B3BE-2E6E164DDB62}">
      <dsp:nvSpPr>
        <dsp:cNvPr id="0" name=""/>
        <dsp:cNvSpPr/>
      </dsp:nvSpPr>
      <dsp:spPr>
        <a:xfrm>
          <a:off x="2257564" y="4792110"/>
          <a:ext cx="90302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74F45093-221A-4F35-A064-1340CCC3E970}" type="datetimeFigureOut">
              <a:rPr lang="en-US" smtClean="0"/>
              <a:t>7/2/2025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643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91440" tIns="45720" rIns="91440" bIns="45720" rtlCol="0" anchor="b"/>
          <a:lstStyle>
            <a:lvl1pPr algn="r">
              <a:defRPr sz="1200"/>
            </a:lvl1pPr>
          </a:lstStyle>
          <a:p>
            <a:fld id="{FE313C76-5270-408F-9661-4893AFBC9649}" type="slidenum">
              <a:rPr lang="en-US" smtClean="0"/>
              <a:t>‹N°›</a:t>
            </a:fld>
            <a:endParaRPr lang="en-US" dirty="0"/>
          </a:p>
        </p:txBody>
      </p:sp>
    </p:spTree>
    <p:extLst>
      <p:ext uri="{BB962C8B-B14F-4D97-AF65-F5344CB8AC3E}">
        <p14:creationId xmlns:p14="http://schemas.microsoft.com/office/powerpoint/2010/main" val="1593423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E313C76-5270-408F-9661-4893AFBC9649}" type="slidenum">
              <a:rPr lang="en-US" smtClean="0"/>
              <a:t>4</a:t>
            </a:fld>
            <a:endParaRPr lang="en-US" dirty="0"/>
          </a:p>
        </p:txBody>
      </p:sp>
    </p:spTree>
    <p:extLst>
      <p:ext uri="{BB962C8B-B14F-4D97-AF65-F5344CB8AC3E}">
        <p14:creationId xmlns:p14="http://schemas.microsoft.com/office/powerpoint/2010/main" val="3940010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021806">
              <a:defRPr/>
            </a:pPr>
            <a:fld id="{E93007CA-D229-4DB6-B62F-0AAD218A9DC2}" type="slidenum">
              <a:rPr lang="en-US">
                <a:solidFill>
                  <a:prstClr val="black"/>
                </a:solidFill>
                <a:latin typeface="Calibri" panose="020F0502020204030204"/>
              </a:rPr>
              <a:pPr defTabSz="1021806">
                <a:defRPr/>
              </a:pPr>
              <a:t>27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94667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1440" tIns="45720" rIns="91440" bIns="45720" rtlCol="0"/>
          <a:lstStyle/>
          <a:p>
            <a:pPr algn="just"/>
            <a:endParaRPr lang="en-US" sz="1000" dirty="0"/>
          </a:p>
        </p:txBody>
      </p:sp>
      <p:sp>
        <p:nvSpPr>
          <p:cNvPr id="4" name="Slide Number Placeholder 3"/>
          <p:cNvSpPr>
            <a:spLocks noGrp="1"/>
          </p:cNvSpPr>
          <p:nvPr>
            <p:ph type="sldNum" sz="quarter" idx="10"/>
          </p:nvPr>
        </p:nvSpPr>
        <p:spPr/>
        <p:txBody>
          <a:bodyPr/>
          <a:lstStyle/>
          <a:p>
            <a:pPr defTabSz="1021806">
              <a:defRPr/>
            </a:pPr>
            <a:fld id="{E93007CA-D229-4DB6-B62F-0AAD218A9DC2}" type="slidenum">
              <a:rPr lang="en-US">
                <a:solidFill>
                  <a:prstClr val="black"/>
                </a:solidFill>
                <a:latin typeface="Calibri" panose="020F0502020204030204"/>
              </a:rPr>
              <a:pPr defTabSz="1021806">
                <a:defRPr/>
              </a:pPr>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01591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E313C76-5270-408F-9661-4893AFBC9649}" type="slidenum">
              <a:rPr lang="en-US" smtClean="0"/>
              <a:t>30</a:t>
            </a:fld>
            <a:endParaRPr lang="en-US" dirty="0"/>
          </a:p>
        </p:txBody>
      </p:sp>
    </p:spTree>
    <p:extLst>
      <p:ext uri="{BB962C8B-B14F-4D97-AF65-F5344CB8AC3E}">
        <p14:creationId xmlns:p14="http://schemas.microsoft.com/office/powerpoint/2010/main" val="2175768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E313C76-5270-408F-9661-4893AFBC9649}" type="slidenum">
              <a:rPr lang="en-US" smtClean="0"/>
              <a:t>32</a:t>
            </a:fld>
            <a:endParaRPr lang="en-US" dirty="0"/>
          </a:p>
        </p:txBody>
      </p:sp>
    </p:spTree>
    <p:extLst>
      <p:ext uri="{BB962C8B-B14F-4D97-AF65-F5344CB8AC3E}">
        <p14:creationId xmlns:p14="http://schemas.microsoft.com/office/powerpoint/2010/main" val="583253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E313C76-5270-408F-9661-4893AFBC9649}" type="slidenum">
              <a:rPr lang="en-US" smtClean="0"/>
              <a:t>41</a:t>
            </a:fld>
            <a:endParaRPr lang="en-US" dirty="0"/>
          </a:p>
        </p:txBody>
      </p:sp>
    </p:spTree>
    <p:extLst>
      <p:ext uri="{BB962C8B-B14F-4D97-AF65-F5344CB8AC3E}">
        <p14:creationId xmlns:p14="http://schemas.microsoft.com/office/powerpoint/2010/main" val="978883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E313C76-5270-408F-9661-4893AFBC9649}" type="slidenum">
              <a:rPr lang="en-US" smtClean="0"/>
              <a:t>45</a:t>
            </a:fld>
            <a:endParaRPr lang="en-US" dirty="0"/>
          </a:p>
        </p:txBody>
      </p:sp>
    </p:spTree>
    <p:extLst>
      <p:ext uri="{BB962C8B-B14F-4D97-AF65-F5344CB8AC3E}">
        <p14:creationId xmlns:p14="http://schemas.microsoft.com/office/powerpoint/2010/main" val="2224709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E313C76-5270-408F-9661-4893AFBC9649}" type="slidenum">
              <a:rPr lang="en-US" smtClean="0"/>
              <a:t>52</a:t>
            </a:fld>
            <a:endParaRPr lang="en-US" dirty="0"/>
          </a:p>
        </p:txBody>
      </p:sp>
    </p:spTree>
    <p:extLst>
      <p:ext uri="{BB962C8B-B14F-4D97-AF65-F5344CB8AC3E}">
        <p14:creationId xmlns:p14="http://schemas.microsoft.com/office/powerpoint/2010/main" val="3839078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Y" dirty="0"/>
          </a:p>
        </p:txBody>
      </p:sp>
      <p:sp>
        <p:nvSpPr>
          <p:cNvPr id="4" name="Marcador de número de diapositiva 3"/>
          <p:cNvSpPr>
            <a:spLocks noGrp="1"/>
          </p:cNvSpPr>
          <p:nvPr>
            <p:ph type="sldNum" sz="quarter" idx="5"/>
          </p:nvPr>
        </p:nvSpPr>
        <p:spPr/>
        <p:txBody>
          <a:bodyPr/>
          <a:lstStyle/>
          <a:p>
            <a:fld id="{FE313C76-5270-408F-9661-4893AFBC9649}" type="slidenum">
              <a:rPr lang="en-US" smtClean="0"/>
              <a:t>53</a:t>
            </a:fld>
            <a:endParaRPr lang="en-US" dirty="0"/>
          </a:p>
        </p:txBody>
      </p:sp>
    </p:spTree>
    <p:extLst>
      <p:ext uri="{BB962C8B-B14F-4D97-AF65-F5344CB8AC3E}">
        <p14:creationId xmlns:p14="http://schemas.microsoft.com/office/powerpoint/2010/main" val="601460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b="0" i="0" dirty="0">
              <a:solidFill>
                <a:srgbClr val="1F1F1F"/>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CCF599B-8DFE-074F-872C-2559B6429822}" type="slidenum">
              <a:rPr lang="en-GB" smtClean="0"/>
              <a:t>5</a:t>
            </a:fld>
            <a:endParaRPr lang="en-GB" dirty="0"/>
          </a:p>
        </p:txBody>
      </p:sp>
    </p:spTree>
    <p:extLst>
      <p:ext uri="{BB962C8B-B14F-4D97-AF65-F5344CB8AC3E}">
        <p14:creationId xmlns:p14="http://schemas.microsoft.com/office/powerpoint/2010/main" val="2545435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CF599B-8DFE-074F-872C-2559B64298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145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E313C76-5270-408F-9661-4893AFBC9649}" type="slidenum">
              <a:rPr lang="en-US" smtClean="0"/>
              <a:t>9</a:t>
            </a:fld>
            <a:endParaRPr lang="en-US" dirty="0"/>
          </a:p>
        </p:txBody>
      </p:sp>
    </p:spTree>
    <p:extLst>
      <p:ext uri="{BB962C8B-B14F-4D97-AF65-F5344CB8AC3E}">
        <p14:creationId xmlns:p14="http://schemas.microsoft.com/office/powerpoint/2010/main" val="823554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E313C76-5270-408F-9661-4893AFBC9649}" type="slidenum">
              <a:rPr lang="en-US" smtClean="0"/>
              <a:t>15</a:t>
            </a:fld>
            <a:endParaRPr lang="en-US" dirty="0"/>
          </a:p>
        </p:txBody>
      </p:sp>
    </p:spTree>
    <p:extLst>
      <p:ext uri="{BB962C8B-B14F-4D97-AF65-F5344CB8AC3E}">
        <p14:creationId xmlns:p14="http://schemas.microsoft.com/office/powerpoint/2010/main" val="198921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E313C76-5270-408F-9661-4893AFBC9649}" type="slidenum">
              <a:rPr lang="en-US" smtClean="0"/>
              <a:t>16</a:t>
            </a:fld>
            <a:endParaRPr lang="en-US" dirty="0"/>
          </a:p>
        </p:txBody>
      </p:sp>
    </p:spTree>
    <p:extLst>
      <p:ext uri="{BB962C8B-B14F-4D97-AF65-F5344CB8AC3E}">
        <p14:creationId xmlns:p14="http://schemas.microsoft.com/office/powerpoint/2010/main" val="2550330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021806">
              <a:defRPr/>
            </a:pPr>
            <a:fld id="{E93007CA-D229-4DB6-B62F-0AAD218A9DC2}" type="slidenum">
              <a:rPr lang="en-US">
                <a:solidFill>
                  <a:prstClr val="black"/>
                </a:solidFill>
                <a:latin typeface="Calibri" panose="020F0502020204030204"/>
              </a:rPr>
              <a:pPr defTabSz="1021806">
                <a:defRPr/>
              </a:pPr>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581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021806">
              <a:defRPr/>
            </a:pPr>
            <a:fld id="{E93007CA-D229-4DB6-B62F-0AAD218A9DC2}" type="slidenum">
              <a:rPr lang="en-US">
                <a:solidFill>
                  <a:prstClr val="black"/>
                </a:solidFill>
                <a:latin typeface="Calibri" panose="020F0502020204030204"/>
              </a:rPr>
              <a:pPr defTabSz="1021806">
                <a:defRPr/>
              </a:pPr>
              <a:t>25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82079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021806">
              <a:defRPr/>
            </a:pPr>
            <a:fld id="{E93007CA-D229-4DB6-B62F-0AAD218A9DC2}" type="slidenum">
              <a:rPr lang="en-US">
                <a:solidFill>
                  <a:prstClr val="black"/>
                </a:solidFill>
                <a:latin typeface="Calibri" panose="020F0502020204030204"/>
              </a:rPr>
              <a:pPr defTabSz="1021806">
                <a:defRPr/>
              </a:pPr>
              <a:t>26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42145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1EEC4-DA27-78D3-F25B-1FB70479FDA1}"/>
              </a:ext>
            </a:extLst>
          </p:cNvPr>
          <p:cNvSpPr>
            <a:spLocks noGrp="1"/>
          </p:cNvSpPr>
          <p:nvPr>
            <p:ph type="ctrTitle" hasCustomPrompt="1"/>
          </p:nvPr>
        </p:nvSpPr>
        <p:spPr>
          <a:xfrm>
            <a:off x="1225446" y="1369702"/>
            <a:ext cx="9741108" cy="2387600"/>
          </a:xfrm>
        </p:spPr>
        <p:txBody>
          <a:bodyPr anchor="b"/>
          <a:lstStyle>
            <a:lvl1pPr algn="ctr">
              <a:defRPr sz="6000" b="1"/>
            </a:lvl1pPr>
          </a:lstStyle>
          <a:p>
            <a:r>
              <a:rPr lang="en-GB" dirty="0"/>
              <a:t>CLICK TO EDIT MASTER TITLE STYLE</a:t>
            </a:r>
          </a:p>
        </p:txBody>
      </p:sp>
      <p:sp>
        <p:nvSpPr>
          <p:cNvPr id="3" name="Subtitle 2">
            <a:extLst>
              <a:ext uri="{FF2B5EF4-FFF2-40B4-BE49-F238E27FC236}">
                <a16:creationId xmlns:a16="http://schemas.microsoft.com/office/drawing/2014/main" id="{B76D5F15-92C1-EEF9-8DA3-E7840E2FBDBD}"/>
              </a:ext>
            </a:extLst>
          </p:cNvPr>
          <p:cNvSpPr>
            <a:spLocks noGrp="1"/>
          </p:cNvSpPr>
          <p:nvPr>
            <p:ph type="subTitle" idx="1"/>
          </p:nvPr>
        </p:nvSpPr>
        <p:spPr>
          <a:xfrm>
            <a:off x="1225446" y="4066734"/>
            <a:ext cx="97411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Date Placeholder 3">
            <a:extLst>
              <a:ext uri="{FF2B5EF4-FFF2-40B4-BE49-F238E27FC236}">
                <a16:creationId xmlns:a16="http://schemas.microsoft.com/office/drawing/2014/main" id="{56CA86AC-D616-A894-60EC-07AE160F7C67}"/>
              </a:ext>
            </a:extLst>
          </p:cNvPr>
          <p:cNvSpPr>
            <a:spLocks noGrp="1"/>
          </p:cNvSpPr>
          <p:nvPr>
            <p:ph type="dt" sz="half" idx="10"/>
          </p:nvPr>
        </p:nvSpPr>
        <p:spPr/>
        <p:txBody>
          <a:bodyPr/>
          <a:lstStyle/>
          <a:p>
            <a:fld id="{BC167085-5E2E-8A42-9B50-01B17EA7A663}" type="datetimeFigureOut">
              <a:rPr lang="en-GB" smtClean="0"/>
              <a:t>02/07/2025</a:t>
            </a:fld>
            <a:endParaRPr lang="en-GB" dirty="0"/>
          </a:p>
        </p:txBody>
      </p:sp>
      <p:sp>
        <p:nvSpPr>
          <p:cNvPr id="5" name="Footer Placeholder 4">
            <a:extLst>
              <a:ext uri="{FF2B5EF4-FFF2-40B4-BE49-F238E27FC236}">
                <a16:creationId xmlns:a16="http://schemas.microsoft.com/office/drawing/2014/main" id="{5D2931CA-616E-3D53-3401-D07A8A665E2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E7878EE-E6C8-8530-0FFD-99AB50F3457A}"/>
              </a:ext>
            </a:extLst>
          </p:cNvPr>
          <p:cNvSpPr>
            <a:spLocks noGrp="1"/>
          </p:cNvSpPr>
          <p:nvPr>
            <p:ph type="sldNum" sz="quarter" idx="12"/>
          </p:nvPr>
        </p:nvSpPr>
        <p:spPr/>
        <p:txBody>
          <a:bodyPr/>
          <a:lstStyle/>
          <a:p>
            <a:fld id="{9E9C87DA-8EAB-8046-B7A0-677572D5F9A2}" type="slidenum">
              <a:rPr lang="en-GB" smtClean="0"/>
              <a:t>‹N°›</a:t>
            </a:fld>
            <a:endParaRPr lang="en-GB" dirty="0"/>
          </a:p>
        </p:txBody>
      </p:sp>
    </p:spTree>
    <p:extLst>
      <p:ext uri="{BB962C8B-B14F-4D97-AF65-F5344CB8AC3E}">
        <p14:creationId xmlns:p14="http://schemas.microsoft.com/office/powerpoint/2010/main" val="406831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C846-010A-3E22-350B-295388B806A0}"/>
              </a:ext>
            </a:extLst>
          </p:cNvPr>
          <p:cNvSpPr>
            <a:spLocks noGrp="1"/>
          </p:cNvSpPr>
          <p:nvPr>
            <p:ph type="title" hasCustomPrompt="1"/>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3A0B22A0-A339-FBB1-BBA3-60048AAFDBFC}"/>
              </a:ext>
            </a:extLst>
          </p:cNvPr>
          <p:cNvSpPr>
            <a:spLocks noGrp="1"/>
          </p:cNvSpPr>
          <p:nvPr>
            <p:ph idx="1"/>
          </p:nvPr>
        </p:nvSpPr>
        <p:spPr>
          <a:xfrm>
            <a:off x="336030" y="2098623"/>
            <a:ext cx="5585085" cy="380000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5224E3F9-6D86-0155-DCAD-84F63CA0BABF}"/>
              </a:ext>
            </a:extLst>
          </p:cNvPr>
          <p:cNvSpPr>
            <a:spLocks noGrp="1"/>
          </p:cNvSpPr>
          <p:nvPr>
            <p:ph type="dt" sz="half" idx="10"/>
          </p:nvPr>
        </p:nvSpPr>
        <p:spPr/>
        <p:txBody>
          <a:bodyPr/>
          <a:lstStyle/>
          <a:p>
            <a:fld id="{BC167085-5E2E-8A42-9B50-01B17EA7A663}" type="datetimeFigureOut">
              <a:rPr lang="en-GB" smtClean="0"/>
              <a:t>02/07/2025</a:t>
            </a:fld>
            <a:endParaRPr lang="en-GB" dirty="0"/>
          </a:p>
        </p:txBody>
      </p:sp>
      <p:sp>
        <p:nvSpPr>
          <p:cNvPr id="5" name="Footer Placeholder 4">
            <a:extLst>
              <a:ext uri="{FF2B5EF4-FFF2-40B4-BE49-F238E27FC236}">
                <a16:creationId xmlns:a16="http://schemas.microsoft.com/office/drawing/2014/main" id="{15A99077-ED2C-06DE-ADDB-650F92A6084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209BF3D-B164-D74E-8788-A9987D32C9A6}"/>
              </a:ext>
            </a:extLst>
          </p:cNvPr>
          <p:cNvSpPr>
            <a:spLocks noGrp="1"/>
          </p:cNvSpPr>
          <p:nvPr>
            <p:ph type="sldNum" sz="quarter" idx="12"/>
          </p:nvPr>
        </p:nvSpPr>
        <p:spPr/>
        <p:txBody>
          <a:bodyPr/>
          <a:lstStyle/>
          <a:p>
            <a:fld id="{9E9C87DA-8EAB-8046-B7A0-677572D5F9A2}" type="slidenum">
              <a:rPr lang="en-GB" smtClean="0"/>
              <a:t>‹N°›</a:t>
            </a:fld>
            <a:endParaRPr lang="en-GB" dirty="0"/>
          </a:p>
        </p:txBody>
      </p:sp>
    </p:spTree>
    <p:extLst>
      <p:ext uri="{BB962C8B-B14F-4D97-AF65-F5344CB8AC3E}">
        <p14:creationId xmlns:p14="http://schemas.microsoft.com/office/powerpoint/2010/main" val="1084683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C846-010A-3E22-350B-295388B806A0}"/>
              </a:ext>
            </a:extLst>
          </p:cNvPr>
          <p:cNvSpPr>
            <a:spLocks noGrp="1"/>
          </p:cNvSpPr>
          <p:nvPr>
            <p:ph type="title" hasCustomPrompt="1"/>
          </p:nvPr>
        </p:nvSpPr>
        <p:spPr/>
        <p:txBody>
          <a:bodyPr/>
          <a:lstStyle/>
          <a:p>
            <a:r>
              <a:rPr lang="en-GB" dirty="0"/>
              <a:t>CLICK TO EDIT MASTER TITLE STYLE</a:t>
            </a:r>
          </a:p>
        </p:txBody>
      </p:sp>
      <p:sp>
        <p:nvSpPr>
          <p:cNvPr id="7" name="Content Placeholder 6"/>
          <p:cNvSpPr>
            <a:spLocks noGrp="1"/>
          </p:cNvSpPr>
          <p:nvPr>
            <p:ph sz="quarter" idx="13"/>
          </p:nvPr>
        </p:nvSpPr>
        <p:spPr>
          <a:xfrm>
            <a:off x="336550" y="1312863"/>
            <a:ext cx="11518900" cy="5258853"/>
          </a:xfrm>
        </p:spPr>
        <p:txBody>
          <a:bodyPr lIns="0" tIns="0" rIns="0" bIns="0"/>
          <a:lstStyle>
            <a:lvl1pPr marL="360000" indent="-355600" algn="just">
              <a:lnSpc>
                <a:spcPct val="100000"/>
              </a:lnSpc>
              <a:spcBef>
                <a:spcPts val="0"/>
              </a:spcBef>
              <a:buFont typeface="Arial" panose="020B0604020202020204" pitchFamily="34" charset="0"/>
              <a:buChar char="•"/>
              <a:defRPr/>
            </a:lvl1pPr>
            <a:lvl2pPr indent="0" algn="just">
              <a:lnSpc>
                <a:spcPct val="100000"/>
              </a:lnSpc>
              <a:spcBef>
                <a:spcPts val="0"/>
              </a:spcBef>
              <a:defRPr/>
            </a:lvl2pPr>
            <a:lvl3pPr indent="0" algn="just">
              <a:lnSpc>
                <a:spcPct val="100000"/>
              </a:lnSpc>
              <a:spcBef>
                <a:spcPts val="0"/>
              </a:spcBef>
              <a:defRPr/>
            </a:lvl3pPr>
            <a:lvl4pPr indent="0" algn="just">
              <a:lnSpc>
                <a:spcPct val="100000"/>
              </a:lnSpc>
              <a:spcBef>
                <a:spcPts val="0"/>
              </a:spcBef>
              <a:defRPr/>
            </a:lvl4pPr>
            <a:lvl5pPr indent="0" algn="just">
              <a:lnSpc>
                <a:spcPct val="100000"/>
              </a:lnSpc>
              <a:spcBef>
                <a:spcPts val="0"/>
              </a:spcBef>
              <a:defRPr/>
            </a:lvl5pPr>
          </a:lstStyle>
          <a:p>
            <a:pPr lvl="0"/>
            <a:r>
              <a:rPr lang="fr-FR"/>
              <a:t>Cliquez pour modifier les styles du texte du masque</a:t>
            </a:r>
          </a:p>
        </p:txBody>
      </p:sp>
    </p:spTree>
    <p:extLst>
      <p:ext uri="{BB962C8B-B14F-4D97-AF65-F5344CB8AC3E}">
        <p14:creationId xmlns:p14="http://schemas.microsoft.com/office/powerpoint/2010/main" val="4212910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43544" y="497201"/>
            <a:ext cx="7967384" cy="574284"/>
          </a:xfrm>
        </p:spPr>
        <p:txBody>
          <a:bodyPr/>
          <a:lstStyle/>
          <a:p>
            <a:r>
              <a:rPr lang="en-US"/>
              <a:t>Click to edit Master title style</a:t>
            </a:r>
            <a:endParaRPr lang="en-GB" dirty="0"/>
          </a:p>
        </p:txBody>
      </p:sp>
      <p:sp>
        <p:nvSpPr>
          <p:cNvPr id="7" name="Content Placeholder 6"/>
          <p:cNvSpPr>
            <a:spLocks noGrp="1"/>
          </p:cNvSpPr>
          <p:nvPr>
            <p:ph sz="quarter" idx="13"/>
          </p:nvPr>
        </p:nvSpPr>
        <p:spPr>
          <a:xfrm>
            <a:off x="336550" y="1530220"/>
            <a:ext cx="11518900" cy="5041496"/>
          </a:xfrm>
        </p:spPr>
        <p:txBody>
          <a:bodyPr lIns="0" tIns="0" rIns="0" bIns="0"/>
          <a:lstStyle>
            <a:lvl1pPr marL="360000" indent="-355600" algn="just">
              <a:lnSpc>
                <a:spcPct val="100000"/>
              </a:lnSpc>
              <a:spcBef>
                <a:spcPts val="0"/>
              </a:spcBef>
              <a:buFont typeface="Arial" panose="020B0604020202020204" pitchFamily="34" charset="0"/>
              <a:buChar char="•"/>
              <a:defRPr/>
            </a:lvl1pPr>
            <a:lvl2pPr indent="0" algn="just">
              <a:lnSpc>
                <a:spcPct val="100000"/>
              </a:lnSpc>
              <a:spcBef>
                <a:spcPts val="0"/>
              </a:spcBef>
              <a:defRPr/>
            </a:lvl2pPr>
            <a:lvl3pPr indent="0" algn="just">
              <a:lnSpc>
                <a:spcPct val="100000"/>
              </a:lnSpc>
              <a:spcBef>
                <a:spcPts val="0"/>
              </a:spcBef>
              <a:defRPr/>
            </a:lvl3pPr>
            <a:lvl4pPr indent="0" algn="just">
              <a:lnSpc>
                <a:spcPct val="100000"/>
              </a:lnSpc>
              <a:spcBef>
                <a:spcPts val="0"/>
              </a:spcBef>
              <a:defRPr/>
            </a:lvl4pPr>
            <a:lvl5pPr indent="0" algn="just">
              <a:lnSpc>
                <a:spcPct val="100000"/>
              </a:lnSpc>
              <a:spcBef>
                <a:spcPts val="0"/>
              </a:spcBef>
              <a:defRPr/>
            </a:lvl5pPr>
          </a:lstStyle>
          <a:p>
            <a:pPr lvl="0"/>
            <a:r>
              <a:rPr lang="en-US"/>
              <a:t>Click to edit Master text styles</a:t>
            </a:r>
          </a:p>
        </p:txBody>
      </p:sp>
    </p:spTree>
    <p:extLst>
      <p:ext uri="{BB962C8B-B14F-4D97-AF65-F5344CB8AC3E}">
        <p14:creationId xmlns:p14="http://schemas.microsoft.com/office/powerpoint/2010/main" val="1969400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C846-010A-3E22-350B-295388B806A0}"/>
              </a:ext>
            </a:extLst>
          </p:cNvPr>
          <p:cNvSpPr>
            <a:spLocks noGrp="1"/>
          </p:cNvSpPr>
          <p:nvPr>
            <p:ph type="title" hasCustomPrompt="1"/>
          </p:nvPr>
        </p:nvSpPr>
        <p:spPr/>
        <p:txBody>
          <a:bodyPr/>
          <a:lstStyle/>
          <a:p>
            <a:r>
              <a:rPr lang="en-GB" dirty="0"/>
              <a:t>CLICK TO EDIT MASTER TITLE STYLE</a:t>
            </a:r>
          </a:p>
        </p:txBody>
      </p:sp>
      <p:sp>
        <p:nvSpPr>
          <p:cNvPr id="4" name="Date Placeholder 3">
            <a:extLst>
              <a:ext uri="{FF2B5EF4-FFF2-40B4-BE49-F238E27FC236}">
                <a16:creationId xmlns:a16="http://schemas.microsoft.com/office/drawing/2014/main" id="{5224E3F9-6D86-0155-DCAD-84F63CA0BABF}"/>
              </a:ext>
            </a:extLst>
          </p:cNvPr>
          <p:cNvSpPr>
            <a:spLocks noGrp="1"/>
          </p:cNvSpPr>
          <p:nvPr>
            <p:ph type="dt" sz="half" idx="10"/>
          </p:nvPr>
        </p:nvSpPr>
        <p:spPr/>
        <p:txBody>
          <a:bodyPr/>
          <a:lstStyle/>
          <a:p>
            <a:fld id="{BC167085-5E2E-8A42-9B50-01B17EA7A663}" type="datetimeFigureOut">
              <a:rPr lang="en-GB" smtClean="0"/>
              <a:t>02/07/2025</a:t>
            </a:fld>
            <a:endParaRPr lang="en-GB" dirty="0"/>
          </a:p>
        </p:txBody>
      </p:sp>
      <p:sp>
        <p:nvSpPr>
          <p:cNvPr id="5" name="Footer Placeholder 4">
            <a:extLst>
              <a:ext uri="{FF2B5EF4-FFF2-40B4-BE49-F238E27FC236}">
                <a16:creationId xmlns:a16="http://schemas.microsoft.com/office/drawing/2014/main" id="{15A99077-ED2C-06DE-ADDB-650F92A6084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209BF3D-B164-D74E-8788-A9987D32C9A6}"/>
              </a:ext>
            </a:extLst>
          </p:cNvPr>
          <p:cNvSpPr>
            <a:spLocks noGrp="1"/>
          </p:cNvSpPr>
          <p:nvPr>
            <p:ph type="sldNum" sz="quarter" idx="12"/>
          </p:nvPr>
        </p:nvSpPr>
        <p:spPr/>
        <p:txBody>
          <a:bodyPr/>
          <a:lstStyle/>
          <a:p>
            <a:fld id="{9E9C87DA-8EAB-8046-B7A0-677572D5F9A2}" type="slidenum">
              <a:rPr lang="en-GB" smtClean="0"/>
              <a:t>‹N°›</a:t>
            </a:fld>
            <a:endParaRPr lang="en-GB" dirty="0"/>
          </a:p>
        </p:txBody>
      </p:sp>
    </p:spTree>
    <p:extLst>
      <p:ext uri="{BB962C8B-B14F-4D97-AF65-F5344CB8AC3E}">
        <p14:creationId xmlns:p14="http://schemas.microsoft.com/office/powerpoint/2010/main" val="650913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F688-B833-0EF5-504A-63066533C9D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31CFA99-6A2C-3C12-401E-0A8C156FA7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06496D-74B1-B851-399C-A71C1072393D}"/>
              </a:ext>
            </a:extLst>
          </p:cNvPr>
          <p:cNvSpPr>
            <a:spLocks noGrp="1"/>
          </p:cNvSpPr>
          <p:nvPr>
            <p:ph type="dt" sz="half" idx="10"/>
          </p:nvPr>
        </p:nvSpPr>
        <p:spPr/>
        <p:txBody>
          <a:bodyPr/>
          <a:lstStyle/>
          <a:p>
            <a:fld id="{BC167085-5E2E-8A42-9B50-01B17EA7A663}" type="datetimeFigureOut">
              <a:rPr lang="en-GB" smtClean="0"/>
              <a:t>02/07/2025</a:t>
            </a:fld>
            <a:endParaRPr lang="en-GB" dirty="0"/>
          </a:p>
        </p:txBody>
      </p:sp>
      <p:sp>
        <p:nvSpPr>
          <p:cNvPr id="5" name="Footer Placeholder 4">
            <a:extLst>
              <a:ext uri="{FF2B5EF4-FFF2-40B4-BE49-F238E27FC236}">
                <a16:creationId xmlns:a16="http://schemas.microsoft.com/office/drawing/2014/main" id="{4F064462-BDBE-CD63-C396-C7D648A8ACD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4E2E9DE-0C78-0C45-9353-5D24F7CF68B3}"/>
              </a:ext>
            </a:extLst>
          </p:cNvPr>
          <p:cNvSpPr>
            <a:spLocks noGrp="1"/>
          </p:cNvSpPr>
          <p:nvPr>
            <p:ph type="sldNum" sz="quarter" idx="12"/>
          </p:nvPr>
        </p:nvSpPr>
        <p:spPr/>
        <p:txBody>
          <a:bodyPr/>
          <a:lstStyle/>
          <a:p>
            <a:fld id="{9E9C87DA-8EAB-8046-B7A0-677572D5F9A2}" type="slidenum">
              <a:rPr lang="en-GB" smtClean="0"/>
              <a:t>‹N°›</a:t>
            </a:fld>
            <a:endParaRPr lang="en-GB" dirty="0"/>
          </a:p>
        </p:txBody>
      </p:sp>
    </p:spTree>
    <p:extLst>
      <p:ext uri="{BB962C8B-B14F-4D97-AF65-F5344CB8AC3E}">
        <p14:creationId xmlns:p14="http://schemas.microsoft.com/office/powerpoint/2010/main" val="3757494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AC02-06A5-3DC1-51C2-A151D8F2433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8C4B223-566E-9BC2-4873-1D8542186E3C}"/>
              </a:ext>
            </a:extLst>
          </p:cNvPr>
          <p:cNvSpPr>
            <a:spLocks noGrp="1"/>
          </p:cNvSpPr>
          <p:nvPr>
            <p:ph type="dt" sz="half" idx="10"/>
          </p:nvPr>
        </p:nvSpPr>
        <p:spPr/>
        <p:txBody>
          <a:bodyPr/>
          <a:lstStyle/>
          <a:p>
            <a:fld id="{BC167085-5E2E-8A42-9B50-01B17EA7A663}" type="datetimeFigureOut">
              <a:rPr lang="en-GB" smtClean="0"/>
              <a:t>02/07/2025</a:t>
            </a:fld>
            <a:endParaRPr lang="en-GB" dirty="0"/>
          </a:p>
        </p:txBody>
      </p:sp>
      <p:sp>
        <p:nvSpPr>
          <p:cNvPr id="4" name="Footer Placeholder 3">
            <a:extLst>
              <a:ext uri="{FF2B5EF4-FFF2-40B4-BE49-F238E27FC236}">
                <a16:creationId xmlns:a16="http://schemas.microsoft.com/office/drawing/2014/main" id="{E7FB1AE4-A89D-5A63-3C70-08C1CCAC53B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0018EF8-743B-8C24-28F5-903EEB09F666}"/>
              </a:ext>
            </a:extLst>
          </p:cNvPr>
          <p:cNvSpPr>
            <a:spLocks noGrp="1"/>
          </p:cNvSpPr>
          <p:nvPr>
            <p:ph type="sldNum" sz="quarter" idx="12"/>
          </p:nvPr>
        </p:nvSpPr>
        <p:spPr/>
        <p:txBody>
          <a:bodyPr/>
          <a:lstStyle/>
          <a:p>
            <a:fld id="{9E9C87DA-8EAB-8046-B7A0-677572D5F9A2}" type="slidenum">
              <a:rPr lang="en-GB" smtClean="0"/>
              <a:t>‹N°›</a:t>
            </a:fld>
            <a:endParaRPr lang="en-GB" dirty="0"/>
          </a:p>
        </p:txBody>
      </p:sp>
    </p:spTree>
    <p:extLst>
      <p:ext uri="{BB962C8B-B14F-4D97-AF65-F5344CB8AC3E}">
        <p14:creationId xmlns:p14="http://schemas.microsoft.com/office/powerpoint/2010/main" val="3083976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1AD0B-0E71-93BB-EB6F-2AAE18E13A42}"/>
              </a:ext>
            </a:extLst>
          </p:cNvPr>
          <p:cNvSpPr>
            <a:spLocks noGrp="1"/>
          </p:cNvSpPr>
          <p:nvPr>
            <p:ph type="dt" sz="half" idx="10"/>
          </p:nvPr>
        </p:nvSpPr>
        <p:spPr/>
        <p:txBody>
          <a:bodyPr/>
          <a:lstStyle/>
          <a:p>
            <a:fld id="{BC167085-5E2E-8A42-9B50-01B17EA7A663}" type="datetimeFigureOut">
              <a:rPr lang="en-GB" smtClean="0"/>
              <a:t>02/07/2025</a:t>
            </a:fld>
            <a:endParaRPr lang="en-GB" dirty="0"/>
          </a:p>
        </p:txBody>
      </p:sp>
      <p:sp>
        <p:nvSpPr>
          <p:cNvPr id="3" name="Footer Placeholder 2">
            <a:extLst>
              <a:ext uri="{FF2B5EF4-FFF2-40B4-BE49-F238E27FC236}">
                <a16:creationId xmlns:a16="http://schemas.microsoft.com/office/drawing/2014/main" id="{5DC260E3-4A1D-4EC2-53E5-F1B2BF96F348}"/>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0B18A89-076F-CF95-3B85-0180059E06CA}"/>
              </a:ext>
            </a:extLst>
          </p:cNvPr>
          <p:cNvSpPr>
            <a:spLocks noGrp="1"/>
          </p:cNvSpPr>
          <p:nvPr>
            <p:ph type="sldNum" sz="quarter" idx="12"/>
          </p:nvPr>
        </p:nvSpPr>
        <p:spPr/>
        <p:txBody>
          <a:bodyPr/>
          <a:lstStyle/>
          <a:p>
            <a:fld id="{9E9C87DA-8EAB-8046-B7A0-677572D5F9A2}" type="slidenum">
              <a:rPr lang="en-GB" smtClean="0"/>
              <a:t>‹N°›</a:t>
            </a:fld>
            <a:endParaRPr lang="en-GB" dirty="0"/>
          </a:p>
        </p:txBody>
      </p:sp>
    </p:spTree>
    <p:extLst>
      <p:ext uri="{BB962C8B-B14F-4D97-AF65-F5344CB8AC3E}">
        <p14:creationId xmlns:p14="http://schemas.microsoft.com/office/powerpoint/2010/main" val="686988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2511EB-8946-D6EE-9017-DF006B1B4ECA}"/>
              </a:ext>
            </a:extLst>
          </p:cNvPr>
          <p:cNvSpPr>
            <a:spLocks noGrp="1"/>
          </p:cNvSpPr>
          <p:nvPr>
            <p:ph idx="1"/>
          </p:nvPr>
        </p:nvSpPr>
        <p:spPr>
          <a:xfrm>
            <a:off x="5119141" y="299803"/>
            <a:ext cx="6736829" cy="1416571"/>
          </a:xfrm>
          <a:solidFill>
            <a:srgbClr val="005BAA"/>
          </a:solidFill>
          <a:ln>
            <a:noFill/>
          </a:ln>
        </p:spPr>
        <p:txBody>
          <a:bodyPr anchor="ctr"/>
          <a:lstStyle>
            <a:lvl1pPr marL="0" indent="0" algn="ctr">
              <a:buNone/>
              <a:defRPr sz="3200" b="1">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p:txBody>
      </p:sp>
      <p:sp>
        <p:nvSpPr>
          <p:cNvPr id="8" name="Title 1">
            <a:extLst>
              <a:ext uri="{FF2B5EF4-FFF2-40B4-BE49-F238E27FC236}">
                <a16:creationId xmlns:a16="http://schemas.microsoft.com/office/drawing/2014/main" id="{882E1A9D-5260-3668-50D1-09416B084A31}"/>
              </a:ext>
            </a:extLst>
          </p:cNvPr>
          <p:cNvSpPr>
            <a:spLocks noGrp="1"/>
          </p:cNvSpPr>
          <p:nvPr>
            <p:ph type="title" hasCustomPrompt="1"/>
          </p:nvPr>
        </p:nvSpPr>
        <p:spPr>
          <a:xfrm>
            <a:off x="336030" y="1259174"/>
            <a:ext cx="4595734" cy="1877518"/>
          </a:xfrm>
        </p:spPr>
        <p:txBody>
          <a:bodyPr anchor="b"/>
          <a:lstStyle>
            <a:lvl1pPr>
              <a:defRPr sz="3200"/>
            </a:lvl1pPr>
          </a:lstStyle>
          <a:p>
            <a:r>
              <a:rPr lang="en-GB" dirty="0"/>
              <a:t>CLICK TO EDIT MASTER TITLE STYLE</a:t>
            </a:r>
          </a:p>
        </p:txBody>
      </p:sp>
      <p:sp>
        <p:nvSpPr>
          <p:cNvPr id="9" name="Text Placeholder 3">
            <a:extLst>
              <a:ext uri="{FF2B5EF4-FFF2-40B4-BE49-F238E27FC236}">
                <a16:creationId xmlns:a16="http://schemas.microsoft.com/office/drawing/2014/main" id="{7DBF601F-9598-5529-ED8E-ED13AABC913A}"/>
              </a:ext>
            </a:extLst>
          </p:cNvPr>
          <p:cNvSpPr>
            <a:spLocks noGrp="1"/>
          </p:cNvSpPr>
          <p:nvPr>
            <p:ph type="body" sz="half" idx="2"/>
          </p:nvPr>
        </p:nvSpPr>
        <p:spPr>
          <a:xfrm>
            <a:off x="336030" y="3267855"/>
            <a:ext cx="4595734" cy="32897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0" name="Content Placeholder 2">
            <a:extLst>
              <a:ext uri="{FF2B5EF4-FFF2-40B4-BE49-F238E27FC236}">
                <a16:creationId xmlns:a16="http://schemas.microsoft.com/office/drawing/2014/main" id="{1FFEA127-4A5B-D908-C1A3-6089BC862B11}"/>
              </a:ext>
            </a:extLst>
          </p:cNvPr>
          <p:cNvSpPr>
            <a:spLocks noGrp="1"/>
          </p:cNvSpPr>
          <p:nvPr>
            <p:ph idx="10" hasCustomPrompt="1"/>
          </p:nvPr>
        </p:nvSpPr>
        <p:spPr>
          <a:xfrm>
            <a:off x="5119140" y="1836295"/>
            <a:ext cx="6736829" cy="1163611"/>
          </a:xfrm>
          <a:solidFill>
            <a:schemeClr val="accent1">
              <a:lumMod val="60000"/>
              <a:lumOff val="40000"/>
            </a:schemeClr>
          </a:solidFill>
          <a:ln>
            <a:noFill/>
          </a:ln>
        </p:spPr>
        <p:txBody>
          <a:bodyPr anchor="ctr"/>
          <a:lstStyle>
            <a:lvl1pPr marL="0" indent="0" algn="ctr">
              <a:buNone/>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First level</a:t>
            </a:r>
          </a:p>
        </p:txBody>
      </p:sp>
      <p:sp>
        <p:nvSpPr>
          <p:cNvPr id="11" name="Content Placeholder 2">
            <a:extLst>
              <a:ext uri="{FF2B5EF4-FFF2-40B4-BE49-F238E27FC236}">
                <a16:creationId xmlns:a16="http://schemas.microsoft.com/office/drawing/2014/main" id="{6BF06DA3-68B8-7055-9396-610FB6344133}"/>
              </a:ext>
            </a:extLst>
          </p:cNvPr>
          <p:cNvSpPr>
            <a:spLocks noGrp="1"/>
          </p:cNvSpPr>
          <p:nvPr>
            <p:ph idx="11" hasCustomPrompt="1"/>
          </p:nvPr>
        </p:nvSpPr>
        <p:spPr>
          <a:xfrm>
            <a:off x="5119140" y="3136692"/>
            <a:ext cx="6736829" cy="1163611"/>
          </a:xfrm>
          <a:solidFill>
            <a:schemeClr val="bg1">
              <a:lumMod val="85000"/>
            </a:schemeClr>
          </a:solidFill>
          <a:ln>
            <a:noFill/>
          </a:ln>
        </p:spPr>
        <p:txBody>
          <a:bodyPr anchor="ctr"/>
          <a:lstStyle>
            <a:lvl1pPr marL="0" indent="0" algn="ctr">
              <a:buNone/>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Second level</a:t>
            </a:r>
          </a:p>
        </p:txBody>
      </p:sp>
      <p:sp>
        <p:nvSpPr>
          <p:cNvPr id="12" name="Content Placeholder 2">
            <a:extLst>
              <a:ext uri="{FF2B5EF4-FFF2-40B4-BE49-F238E27FC236}">
                <a16:creationId xmlns:a16="http://schemas.microsoft.com/office/drawing/2014/main" id="{7DFA5EDD-5401-7103-34E8-9332A88F56E1}"/>
              </a:ext>
            </a:extLst>
          </p:cNvPr>
          <p:cNvSpPr>
            <a:spLocks noGrp="1"/>
          </p:cNvSpPr>
          <p:nvPr>
            <p:ph idx="12" hasCustomPrompt="1"/>
          </p:nvPr>
        </p:nvSpPr>
        <p:spPr>
          <a:xfrm>
            <a:off x="5119139" y="4465197"/>
            <a:ext cx="6736829" cy="1163611"/>
          </a:xfrm>
          <a:solidFill>
            <a:schemeClr val="bg1">
              <a:lumMod val="95000"/>
            </a:schemeClr>
          </a:solidFill>
          <a:ln>
            <a:noFill/>
          </a:ln>
        </p:spPr>
        <p:txBody>
          <a:bodyPr anchor="ctr"/>
          <a:lstStyle>
            <a:lvl1pPr marL="0" indent="0" algn="ctr">
              <a:buNone/>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Third level</a:t>
            </a:r>
          </a:p>
        </p:txBody>
      </p:sp>
    </p:spTree>
    <p:extLst>
      <p:ext uri="{BB962C8B-B14F-4D97-AF65-F5344CB8AC3E}">
        <p14:creationId xmlns:p14="http://schemas.microsoft.com/office/powerpoint/2010/main" val="181018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F0554-4863-DB94-D605-2AB46515CB5E}"/>
              </a:ext>
            </a:extLst>
          </p:cNvPr>
          <p:cNvSpPr>
            <a:spLocks noGrp="1"/>
          </p:cNvSpPr>
          <p:nvPr>
            <p:ph type="title" hasCustomPrompt="1"/>
          </p:nvPr>
        </p:nvSpPr>
        <p:spPr>
          <a:xfrm>
            <a:off x="336030" y="1259174"/>
            <a:ext cx="4595734" cy="1877518"/>
          </a:xfrm>
        </p:spPr>
        <p:txBody>
          <a:bodyPr anchor="b"/>
          <a:lstStyle>
            <a:lvl1pPr>
              <a:defRPr sz="3200"/>
            </a:lvl1pPr>
          </a:lstStyle>
          <a:p>
            <a:r>
              <a:rPr lang="en-GB" dirty="0"/>
              <a:t>CLICK TO EDIT MASTER TITLE STYLE</a:t>
            </a:r>
          </a:p>
        </p:txBody>
      </p:sp>
      <p:sp>
        <p:nvSpPr>
          <p:cNvPr id="3" name="Picture Placeholder 2">
            <a:extLst>
              <a:ext uri="{FF2B5EF4-FFF2-40B4-BE49-F238E27FC236}">
                <a16:creationId xmlns:a16="http://schemas.microsoft.com/office/drawing/2014/main" id="{96CD3DB1-280A-E3BD-DE19-7DF0DFD2F5F2}"/>
              </a:ext>
            </a:extLst>
          </p:cNvPr>
          <p:cNvSpPr>
            <a:spLocks noGrp="1"/>
          </p:cNvSpPr>
          <p:nvPr>
            <p:ph type="pic" idx="1"/>
          </p:nvPr>
        </p:nvSpPr>
        <p:spPr>
          <a:xfrm>
            <a:off x="5183188" y="299881"/>
            <a:ext cx="6672782" cy="62577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F260C85-A93E-5448-F3B8-FEEFB232A77F}"/>
              </a:ext>
            </a:extLst>
          </p:cNvPr>
          <p:cNvSpPr>
            <a:spLocks noGrp="1"/>
          </p:cNvSpPr>
          <p:nvPr>
            <p:ph type="body" sz="half" idx="2"/>
          </p:nvPr>
        </p:nvSpPr>
        <p:spPr>
          <a:xfrm>
            <a:off x="336030" y="3267855"/>
            <a:ext cx="4595734" cy="32897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1452173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7C5334-0B50-BED2-CCFA-17765F8A2390}"/>
              </a:ext>
            </a:extLst>
          </p:cNvPr>
          <p:cNvSpPr/>
          <p:nvPr userDrawn="1"/>
        </p:nvSpPr>
        <p:spPr>
          <a:xfrm>
            <a:off x="0" y="0"/>
            <a:ext cx="12192000" cy="6858001"/>
          </a:xfrm>
          <a:prstGeom prst="rect">
            <a:avLst/>
          </a:prstGeom>
          <a:solidFill>
            <a:schemeClr val="bg1">
              <a:lumMod val="95000"/>
            </a:schemeClr>
          </a:solidFill>
          <a:ln w="292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D51A0C78-E40C-5674-B3B3-68D8996F1DA8}"/>
              </a:ext>
            </a:extLst>
          </p:cNvPr>
          <p:cNvPicPr>
            <a:picLocks noChangeAspect="1"/>
          </p:cNvPicPr>
          <p:nvPr userDrawn="1"/>
        </p:nvPicPr>
        <p:blipFill rotWithShape="1">
          <a:blip r:embed="rId2"/>
          <a:srcRect t="5283" b="5979"/>
          <a:stretch/>
        </p:blipFill>
        <p:spPr>
          <a:xfrm>
            <a:off x="232756" y="204267"/>
            <a:ext cx="11768744" cy="642513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A9963D4-8A0B-98DF-7102-3CFDE3AD09A9}"/>
              </a:ext>
            </a:extLst>
          </p:cNvPr>
          <p:cNvPicPr>
            <a:picLocks noChangeAspect="1"/>
          </p:cNvPicPr>
          <p:nvPr userDrawn="1"/>
        </p:nvPicPr>
        <p:blipFill>
          <a:blip r:embed="rId3"/>
          <a:stretch>
            <a:fillRect/>
          </a:stretch>
        </p:blipFill>
        <p:spPr>
          <a:xfrm>
            <a:off x="336030" y="0"/>
            <a:ext cx="1071484" cy="1071484"/>
          </a:xfrm>
          <a:prstGeom prst="rect">
            <a:avLst/>
          </a:prstGeom>
        </p:spPr>
      </p:pic>
      <p:sp>
        <p:nvSpPr>
          <p:cNvPr id="2" name="Title 1">
            <a:extLst>
              <a:ext uri="{FF2B5EF4-FFF2-40B4-BE49-F238E27FC236}">
                <a16:creationId xmlns:a16="http://schemas.microsoft.com/office/drawing/2014/main" id="{B3A1EEC4-DA27-78D3-F25B-1FB70479FDA1}"/>
              </a:ext>
            </a:extLst>
          </p:cNvPr>
          <p:cNvSpPr>
            <a:spLocks noGrp="1"/>
          </p:cNvSpPr>
          <p:nvPr>
            <p:ph type="ctrTitle" hasCustomPrompt="1"/>
          </p:nvPr>
        </p:nvSpPr>
        <p:spPr>
          <a:xfrm>
            <a:off x="1225446" y="1369702"/>
            <a:ext cx="9741108" cy="2387600"/>
          </a:xfrm>
        </p:spPr>
        <p:txBody>
          <a:bodyPr anchor="b"/>
          <a:lstStyle>
            <a:lvl1pPr algn="ctr">
              <a:defRPr sz="6000" b="1">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B76D5F15-92C1-EEF9-8DA3-E7840E2FBDBD}"/>
              </a:ext>
            </a:extLst>
          </p:cNvPr>
          <p:cNvSpPr>
            <a:spLocks noGrp="1"/>
          </p:cNvSpPr>
          <p:nvPr>
            <p:ph type="subTitle" idx="1"/>
          </p:nvPr>
        </p:nvSpPr>
        <p:spPr>
          <a:xfrm>
            <a:off x="1225446" y="4066734"/>
            <a:ext cx="9741108"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Date Placeholder 3">
            <a:extLst>
              <a:ext uri="{FF2B5EF4-FFF2-40B4-BE49-F238E27FC236}">
                <a16:creationId xmlns:a16="http://schemas.microsoft.com/office/drawing/2014/main" id="{56CA86AC-D616-A894-60EC-07AE160F7C67}"/>
              </a:ext>
            </a:extLst>
          </p:cNvPr>
          <p:cNvSpPr>
            <a:spLocks noGrp="1"/>
          </p:cNvSpPr>
          <p:nvPr>
            <p:ph type="dt" sz="half" idx="10"/>
          </p:nvPr>
        </p:nvSpPr>
        <p:spPr/>
        <p:txBody>
          <a:bodyPr/>
          <a:lstStyle/>
          <a:p>
            <a:fld id="{BC167085-5E2E-8A42-9B50-01B17EA7A663}" type="datetimeFigureOut">
              <a:rPr lang="en-GB" smtClean="0"/>
              <a:t>02/07/2025</a:t>
            </a:fld>
            <a:endParaRPr lang="en-GB" dirty="0"/>
          </a:p>
        </p:txBody>
      </p:sp>
      <p:sp>
        <p:nvSpPr>
          <p:cNvPr id="5" name="Footer Placeholder 4">
            <a:extLst>
              <a:ext uri="{FF2B5EF4-FFF2-40B4-BE49-F238E27FC236}">
                <a16:creationId xmlns:a16="http://schemas.microsoft.com/office/drawing/2014/main" id="{5D2931CA-616E-3D53-3401-D07A8A665E2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E7878EE-E6C8-8530-0FFD-99AB50F3457A}"/>
              </a:ext>
            </a:extLst>
          </p:cNvPr>
          <p:cNvSpPr>
            <a:spLocks noGrp="1"/>
          </p:cNvSpPr>
          <p:nvPr>
            <p:ph type="sldNum" sz="quarter" idx="12"/>
          </p:nvPr>
        </p:nvSpPr>
        <p:spPr/>
        <p:txBody>
          <a:bodyPr/>
          <a:lstStyle/>
          <a:p>
            <a:fld id="{9E9C87DA-8EAB-8046-B7A0-677572D5F9A2}" type="slidenum">
              <a:rPr lang="en-GB" smtClean="0"/>
              <a:t>‹N°›</a:t>
            </a:fld>
            <a:endParaRPr lang="en-GB" dirty="0"/>
          </a:p>
        </p:txBody>
      </p:sp>
    </p:spTree>
    <p:extLst>
      <p:ext uri="{BB962C8B-B14F-4D97-AF65-F5344CB8AC3E}">
        <p14:creationId xmlns:p14="http://schemas.microsoft.com/office/powerpoint/2010/main" val="3956534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C846-010A-3E22-350B-295388B806A0}"/>
              </a:ext>
            </a:extLst>
          </p:cNvPr>
          <p:cNvSpPr>
            <a:spLocks noGrp="1"/>
          </p:cNvSpPr>
          <p:nvPr>
            <p:ph type="title" hasCustomPrompt="1"/>
          </p:nvPr>
        </p:nvSpPr>
        <p:spPr/>
        <p:txBody>
          <a:bodyPr/>
          <a:lstStyle/>
          <a:p>
            <a:r>
              <a:rPr lang="en-GB" dirty="0"/>
              <a:t>CLICK TO EDIT MASTER TITLE STYLE</a:t>
            </a:r>
          </a:p>
        </p:txBody>
      </p:sp>
      <p:sp>
        <p:nvSpPr>
          <p:cNvPr id="7" name="Content Placeholder 6"/>
          <p:cNvSpPr>
            <a:spLocks noGrp="1"/>
          </p:cNvSpPr>
          <p:nvPr>
            <p:ph sz="quarter" idx="13"/>
          </p:nvPr>
        </p:nvSpPr>
        <p:spPr>
          <a:xfrm>
            <a:off x="336550" y="1312863"/>
            <a:ext cx="11518900" cy="5258853"/>
          </a:xfrm>
        </p:spPr>
        <p:txBody>
          <a:bodyPr lIns="0" tIns="0" rIns="0" bIns="0"/>
          <a:lstStyle>
            <a:lvl1pPr marL="360000" indent="-360000" algn="just">
              <a:lnSpc>
                <a:spcPct val="100000"/>
              </a:lnSpc>
              <a:spcBef>
                <a:spcPts val="0"/>
              </a:spcBef>
              <a:buFont typeface="Arial" panose="020B0604020202020204" pitchFamily="34" charset="0"/>
              <a:buChar char="•"/>
              <a:defRPr/>
            </a:lvl1pPr>
            <a:lvl2pPr indent="0" algn="just">
              <a:lnSpc>
                <a:spcPct val="100000"/>
              </a:lnSpc>
              <a:spcBef>
                <a:spcPts val="0"/>
              </a:spcBef>
              <a:defRPr/>
            </a:lvl2pPr>
            <a:lvl3pPr indent="0" algn="just">
              <a:lnSpc>
                <a:spcPct val="100000"/>
              </a:lnSpc>
              <a:spcBef>
                <a:spcPts val="0"/>
              </a:spcBef>
              <a:defRPr/>
            </a:lvl3pPr>
            <a:lvl4pPr indent="0" algn="just">
              <a:lnSpc>
                <a:spcPct val="100000"/>
              </a:lnSpc>
              <a:spcBef>
                <a:spcPts val="0"/>
              </a:spcBef>
              <a:defRPr/>
            </a:lvl4pPr>
            <a:lvl5pPr indent="0" algn="just">
              <a:lnSpc>
                <a:spcPct val="100000"/>
              </a:lnSpc>
              <a:spcBef>
                <a:spcPts val="0"/>
              </a:spcBef>
              <a:defRPr/>
            </a:lvl5pPr>
          </a:lstStyle>
          <a:p>
            <a:pPr lvl="0"/>
            <a:r>
              <a:rPr lang="en-US" dirty="0"/>
              <a:t>Click to edit Master text styles</a:t>
            </a:r>
          </a:p>
        </p:txBody>
      </p:sp>
    </p:spTree>
    <p:extLst>
      <p:ext uri="{BB962C8B-B14F-4D97-AF65-F5344CB8AC3E}">
        <p14:creationId xmlns:p14="http://schemas.microsoft.com/office/powerpoint/2010/main" val="4271700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8ECF79C-ADDD-129E-1469-4B74D5D9A020}"/>
              </a:ext>
            </a:extLst>
          </p:cNvPr>
          <p:cNvGrpSpPr/>
          <p:nvPr userDrawn="1"/>
        </p:nvGrpSpPr>
        <p:grpSpPr>
          <a:xfrm>
            <a:off x="0" y="0"/>
            <a:ext cx="12192000" cy="6858001"/>
            <a:chOff x="0" y="0"/>
            <a:chExt cx="12192000" cy="6858001"/>
          </a:xfrm>
        </p:grpSpPr>
        <p:sp>
          <p:nvSpPr>
            <p:cNvPr id="7" name="Rectangle 6">
              <a:extLst>
                <a:ext uri="{FF2B5EF4-FFF2-40B4-BE49-F238E27FC236}">
                  <a16:creationId xmlns:a16="http://schemas.microsoft.com/office/drawing/2014/main" id="{AB9625CC-E74A-444D-46D5-81DCF7EA61EA}"/>
                </a:ext>
              </a:extLst>
            </p:cNvPr>
            <p:cNvSpPr/>
            <p:nvPr userDrawn="1"/>
          </p:nvSpPr>
          <p:spPr>
            <a:xfrm>
              <a:off x="0" y="0"/>
              <a:ext cx="12192000" cy="6858001"/>
            </a:xfrm>
            <a:prstGeom prst="rect">
              <a:avLst/>
            </a:prstGeom>
            <a:solidFill>
              <a:schemeClr val="bg1">
                <a:lumMod val="95000"/>
              </a:schemeClr>
            </a:solidFill>
            <a:ln w="292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44DBEC78-6A03-A6DD-6C7B-F2B7557F072A}"/>
                </a:ext>
              </a:extLst>
            </p:cNvPr>
            <p:cNvSpPr/>
            <p:nvPr userDrawn="1"/>
          </p:nvSpPr>
          <p:spPr>
            <a:xfrm>
              <a:off x="161145" y="136525"/>
              <a:ext cx="11869711" cy="6577012"/>
            </a:xfrm>
            <a:prstGeom prst="rect">
              <a:avLst/>
            </a:prstGeom>
            <a:solidFill>
              <a:schemeClr val="bg1"/>
            </a:solidFill>
            <a:ln w="292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Placeholder 1">
            <a:extLst>
              <a:ext uri="{FF2B5EF4-FFF2-40B4-BE49-F238E27FC236}">
                <a16:creationId xmlns:a16="http://schemas.microsoft.com/office/drawing/2014/main" id="{E9902AC2-B79B-71FD-847E-444E51167763}"/>
              </a:ext>
            </a:extLst>
          </p:cNvPr>
          <p:cNvSpPr>
            <a:spLocks noGrp="1"/>
          </p:cNvSpPr>
          <p:nvPr>
            <p:ph type="title"/>
          </p:nvPr>
        </p:nvSpPr>
        <p:spPr>
          <a:xfrm>
            <a:off x="1743544" y="497201"/>
            <a:ext cx="10112426" cy="574284"/>
          </a:xfrm>
          <a:prstGeom prst="rect">
            <a:avLst/>
          </a:prstGeom>
        </p:spPr>
        <p:txBody>
          <a:bodyPr vert="horz" lIns="91440" tIns="45720" rIns="91440" bIns="45720" rtlCol="0" anchor="ctr">
            <a:noAutofit/>
          </a:bodyPr>
          <a:lstStyle/>
          <a:p>
            <a:r>
              <a:rPr lang="en-GB" dirty="0"/>
              <a:t>CLICK TO EDIT MASTER TITLE STYLE</a:t>
            </a:r>
          </a:p>
        </p:txBody>
      </p:sp>
      <p:sp>
        <p:nvSpPr>
          <p:cNvPr id="3" name="Text Placeholder 2">
            <a:extLst>
              <a:ext uri="{FF2B5EF4-FFF2-40B4-BE49-F238E27FC236}">
                <a16:creationId xmlns:a16="http://schemas.microsoft.com/office/drawing/2014/main" id="{230F3FA9-2D5C-6E24-E77D-CA1ED9D84344}"/>
              </a:ext>
            </a:extLst>
          </p:cNvPr>
          <p:cNvSpPr>
            <a:spLocks noGrp="1"/>
          </p:cNvSpPr>
          <p:nvPr>
            <p:ph type="body" idx="1"/>
          </p:nvPr>
        </p:nvSpPr>
        <p:spPr>
          <a:xfrm>
            <a:off x="336030" y="2098623"/>
            <a:ext cx="11519940" cy="380000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D31FF3AB-507D-0A93-8614-DCE9021CCF3C}"/>
              </a:ext>
            </a:extLst>
          </p:cNvPr>
          <p:cNvSpPr>
            <a:spLocks noGrp="1"/>
          </p:cNvSpPr>
          <p:nvPr>
            <p:ph type="dt" sz="half" idx="2"/>
          </p:nvPr>
        </p:nvSpPr>
        <p:spPr>
          <a:xfrm>
            <a:off x="336030" y="6192474"/>
            <a:ext cx="27432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BC167085-5E2E-8A42-9B50-01B17EA7A663}" type="datetimeFigureOut">
              <a:rPr lang="en-GB" smtClean="0"/>
              <a:pPr/>
              <a:t>02/07/2025</a:t>
            </a:fld>
            <a:endParaRPr lang="en-GB" dirty="0"/>
          </a:p>
        </p:txBody>
      </p:sp>
      <p:sp>
        <p:nvSpPr>
          <p:cNvPr id="5" name="Footer Placeholder 4">
            <a:extLst>
              <a:ext uri="{FF2B5EF4-FFF2-40B4-BE49-F238E27FC236}">
                <a16:creationId xmlns:a16="http://schemas.microsoft.com/office/drawing/2014/main" id="{C90D1C1F-3EA3-A8B9-AC7F-FE462F91C156}"/>
              </a:ext>
            </a:extLst>
          </p:cNvPr>
          <p:cNvSpPr>
            <a:spLocks noGrp="1"/>
          </p:cNvSpPr>
          <p:nvPr>
            <p:ph type="ftr" sz="quarter" idx="3"/>
          </p:nvPr>
        </p:nvSpPr>
        <p:spPr>
          <a:xfrm>
            <a:off x="4038600" y="619299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GB" dirty="0"/>
          </a:p>
        </p:txBody>
      </p:sp>
      <p:sp>
        <p:nvSpPr>
          <p:cNvPr id="6" name="Slide Number Placeholder 5">
            <a:extLst>
              <a:ext uri="{FF2B5EF4-FFF2-40B4-BE49-F238E27FC236}">
                <a16:creationId xmlns:a16="http://schemas.microsoft.com/office/drawing/2014/main" id="{B9FDEABF-1560-82E6-A9B8-01386D0465CB}"/>
              </a:ext>
            </a:extLst>
          </p:cNvPr>
          <p:cNvSpPr>
            <a:spLocks noGrp="1"/>
          </p:cNvSpPr>
          <p:nvPr>
            <p:ph type="sldNum" sz="quarter" idx="4"/>
          </p:nvPr>
        </p:nvSpPr>
        <p:spPr>
          <a:xfrm>
            <a:off x="9112770" y="6192994"/>
            <a:ext cx="2743200" cy="365125"/>
          </a:xfrm>
          <a:prstGeom prst="rect">
            <a:avLst/>
          </a:prstGeom>
        </p:spPr>
        <p:txBody>
          <a:bodyPr vert="horz" lIns="91440" tIns="45720" rIns="91440" bIns="45720" rtlCol="0" anchor="ctr"/>
          <a:lstStyle>
            <a:lvl1pPr algn="r">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9E9C87DA-8EAB-8046-B7A0-677572D5F9A2}" type="slidenum">
              <a:rPr lang="en-GB" smtClean="0"/>
              <a:pPr/>
              <a:t>‹N°›</a:t>
            </a:fld>
            <a:endParaRPr lang="en-GB" dirty="0"/>
          </a:p>
        </p:txBody>
      </p:sp>
      <p:pic>
        <p:nvPicPr>
          <p:cNvPr id="11" name="Picture 10" descr="A picture containing text&#10;&#10;Description automatically generated">
            <a:extLst>
              <a:ext uri="{FF2B5EF4-FFF2-40B4-BE49-F238E27FC236}">
                <a16:creationId xmlns:a16="http://schemas.microsoft.com/office/drawing/2014/main" id="{D764807D-B216-60F4-E94D-1735A0958425}"/>
              </a:ext>
            </a:extLst>
          </p:cNvPr>
          <p:cNvPicPr>
            <a:picLocks noChangeAspect="1"/>
          </p:cNvPicPr>
          <p:nvPr userDrawn="1"/>
        </p:nvPicPr>
        <p:blipFill>
          <a:blip r:embed="rId14"/>
          <a:stretch>
            <a:fillRect/>
          </a:stretch>
        </p:blipFill>
        <p:spPr>
          <a:xfrm>
            <a:off x="336030" y="0"/>
            <a:ext cx="1071484" cy="1071484"/>
          </a:xfrm>
          <a:prstGeom prst="rect">
            <a:avLst/>
          </a:prstGeom>
        </p:spPr>
      </p:pic>
    </p:spTree>
    <p:extLst>
      <p:ext uri="{BB962C8B-B14F-4D97-AF65-F5344CB8AC3E}">
        <p14:creationId xmlns:p14="http://schemas.microsoft.com/office/powerpoint/2010/main" val="378181973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Layout" Target="../diagrams/layout2.xml"/><Relationship Id="rId7" Type="http://schemas.openxmlformats.org/officeDocument/2006/relationships/image" Target="../media/image3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5.emf"/><Relationship Id="rId5" Type="http://schemas.openxmlformats.org/officeDocument/2006/relationships/oleObject" Target="../embeddings/oleObject1.bin"/><Relationship Id="rId4"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5.emf"/><Relationship Id="rId5" Type="http://schemas.openxmlformats.org/officeDocument/2006/relationships/oleObject" Target="../embeddings/oleObject1.bin"/><Relationship Id="rId4"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35.emf"/><Relationship Id="rId5" Type="http://schemas.openxmlformats.org/officeDocument/2006/relationships/oleObject" Target="../embeddings/oleObject1.bin"/><Relationship Id="rId4"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35.emf"/><Relationship Id="rId5" Type="http://schemas.openxmlformats.org/officeDocument/2006/relationships/oleObject" Target="../embeddings/oleObject1.bin"/><Relationship Id="rId4"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6.png"/><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35.emf"/><Relationship Id="rId5" Type="http://schemas.openxmlformats.org/officeDocument/2006/relationships/oleObject" Target="../embeddings/oleObject1.bin"/><Relationship Id="rId4"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image" Target="../media/image47.emf"/><Relationship Id="rId3" Type="http://schemas.openxmlformats.org/officeDocument/2006/relationships/image" Target="../media/image37.jpeg"/><Relationship Id="rId7" Type="http://schemas.openxmlformats.org/officeDocument/2006/relationships/image" Target="../media/image41.emf"/><Relationship Id="rId12" Type="http://schemas.openxmlformats.org/officeDocument/2006/relationships/image" Target="../media/image46.emf"/><Relationship Id="rId17" Type="http://schemas.openxmlformats.org/officeDocument/2006/relationships/image" Target="../media/image51.emf"/><Relationship Id="rId2" Type="http://schemas.openxmlformats.org/officeDocument/2006/relationships/notesSlide" Target="../notesSlides/notesSlide12.xml"/><Relationship Id="rId16" Type="http://schemas.openxmlformats.org/officeDocument/2006/relationships/image" Target="../media/image50.emf"/><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45.emf"/><Relationship Id="rId5" Type="http://schemas.openxmlformats.org/officeDocument/2006/relationships/image" Target="../media/image39.png"/><Relationship Id="rId15" Type="http://schemas.openxmlformats.org/officeDocument/2006/relationships/image" Target="../media/image49.emf"/><Relationship Id="rId10" Type="http://schemas.openxmlformats.org/officeDocument/2006/relationships/image" Target="../media/image44.emf"/><Relationship Id="rId4" Type="http://schemas.openxmlformats.org/officeDocument/2006/relationships/image" Target="../media/image38.png"/><Relationship Id="rId9" Type="http://schemas.openxmlformats.org/officeDocument/2006/relationships/image" Target="../media/image43.emf"/><Relationship Id="rId14" Type="http://schemas.openxmlformats.org/officeDocument/2006/relationships/image" Target="../media/image48.emf"/></Relationships>
</file>

<file path=ppt/slides/_rels/slide31.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40.png"/><Relationship Id="rId2" Type="http://schemas.openxmlformats.org/officeDocument/2006/relationships/image" Target="../media/image52.png"/><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hyperlink" Target="https://qcsmail.ptc.post/"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hyperlink" Target="https://qcsmailbd.ptc.pos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10" Type="http://schemas.microsoft.com/office/2007/relationships/hdphoto" Target="../media/hdphoto2.wdp"/><Relationship Id="rId4" Type="http://schemas.openxmlformats.org/officeDocument/2006/relationships/image" Target="../media/image9.png"/><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5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35D29-844D-9B39-E66B-3F0C2F5A2FBA}"/>
              </a:ext>
            </a:extLst>
          </p:cNvPr>
          <p:cNvSpPr>
            <a:spLocks noGrp="1"/>
          </p:cNvSpPr>
          <p:nvPr>
            <p:ph type="ctrTitle"/>
          </p:nvPr>
        </p:nvSpPr>
        <p:spPr>
          <a:xfrm>
            <a:off x="735874" y="3152463"/>
            <a:ext cx="10720251" cy="1809549"/>
          </a:xfrm>
        </p:spPr>
        <p:txBody>
          <a:bodyPr/>
          <a:lstStyle/>
          <a:p>
            <a:r>
              <a:rPr lang="es-ES" sz="3600" noProof="0" dirty="0"/>
              <a:t>Recorrido por las nuevas disposiciones relativas a</a:t>
            </a:r>
            <a:r>
              <a:rPr lang="es-ES" sz="3600" i="0" u="none" strike="noStrike" noProof="0" dirty="0"/>
              <a:t> los servicios de envíos certificados, de envíos con seguimiento y de envíos con valor declarado</a:t>
            </a:r>
            <a:r>
              <a:rPr lang="es-ES" sz="3600" i="0" u="none" strike="noStrike" baseline="0" noProof="0" dirty="0"/>
              <a:t> que</a:t>
            </a:r>
            <a:r>
              <a:rPr lang="es-ES" sz="3600" i="0" u="none" strike="noStrike" noProof="0" dirty="0"/>
              <a:t> entrarán en vigor el 1</a:t>
            </a:r>
            <a:r>
              <a:rPr lang="es-ES" sz="3600" dirty="0"/>
              <a:t>º</a:t>
            </a:r>
            <a:r>
              <a:rPr lang="es-ES" sz="3600" i="0" u="none" strike="noStrike" noProof="0" dirty="0"/>
              <a:t> de enero de</a:t>
            </a:r>
            <a:r>
              <a:rPr lang="es-ES" sz="3600" i="0" u="none" strike="noStrike" baseline="0" noProof="0" dirty="0"/>
              <a:t> 2026</a:t>
            </a:r>
            <a:br>
              <a:rPr lang="es-ES" sz="2000" i="0" u="none" strike="noStrike" baseline="0" noProof="0" dirty="0">
                <a:latin typeface="Lucida Sans" panose="020B0602030504020204" pitchFamily="34" charset="0"/>
              </a:rPr>
            </a:br>
            <a:br>
              <a:rPr lang="es-ES" sz="3600" i="0" u="none" strike="noStrike" baseline="0" noProof="0" dirty="0">
                <a:latin typeface="Lucida Sans" panose="020B0602030504020204" pitchFamily="34" charset="0"/>
              </a:rPr>
            </a:br>
            <a:r>
              <a:rPr lang="es-ES" sz="2400" b="0" noProof="0" dirty="0"/>
              <a:t>Seminario web</a:t>
            </a:r>
          </a:p>
        </p:txBody>
      </p:sp>
      <p:sp>
        <p:nvSpPr>
          <p:cNvPr id="5" name="Subtitle 4">
            <a:extLst>
              <a:ext uri="{FF2B5EF4-FFF2-40B4-BE49-F238E27FC236}">
                <a16:creationId xmlns:a16="http://schemas.microsoft.com/office/drawing/2014/main" id="{50C6356B-0C5A-4722-3687-062F2B9DD10B}"/>
              </a:ext>
            </a:extLst>
          </p:cNvPr>
          <p:cNvSpPr>
            <a:spLocks noGrp="1"/>
          </p:cNvSpPr>
          <p:nvPr>
            <p:ph type="subTitle" idx="1"/>
          </p:nvPr>
        </p:nvSpPr>
        <p:spPr>
          <a:xfrm>
            <a:off x="891322" y="5253935"/>
            <a:ext cx="10820400" cy="1164019"/>
          </a:xfrm>
        </p:spPr>
        <p:txBody>
          <a:bodyPr>
            <a:noAutofit/>
          </a:bodyPr>
          <a:lstStyle/>
          <a:p>
            <a:r>
              <a:rPr lang="es-ES" sz="1800" noProof="0" dirty="0"/>
              <a:t>Dirección de Comercio Electrónico, Integración de los Servicios Físicos y Cuestiones Relacionadas con el CEP</a:t>
            </a:r>
          </a:p>
          <a:p>
            <a:r>
              <a:rPr lang="es-ES" sz="1800" noProof="0" dirty="0"/>
              <a:t>Dirección de Operaciones Postales, Oficina Internacional</a:t>
            </a:r>
          </a:p>
        </p:txBody>
      </p:sp>
    </p:spTree>
    <p:extLst>
      <p:ext uri="{BB962C8B-B14F-4D97-AF65-F5344CB8AC3E}">
        <p14:creationId xmlns:p14="http://schemas.microsoft.com/office/powerpoint/2010/main" val="2096616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9A17C48-55EE-4C1D-A4A5-41C19ABCEE1C}"/>
              </a:ext>
            </a:extLst>
          </p:cNvPr>
          <p:cNvGrpSpPr/>
          <p:nvPr/>
        </p:nvGrpSpPr>
        <p:grpSpPr>
          <a:xfrm>
            <a:off x="360334" y="1339702"/>
            <a:ext cx="11345757" cy="3955312"/>
            <a:chOff x="0" y="0"/>
            <a:chExt cx="9029455" cy="2380185"/>
          </a:xfrm>
        </p:grpSpPr>
        <p:sp>
          <p:nvSpPr>
            <p:cNvPr id="13" name="Rectangle: Rounded Corners 12">
              <a:extLst>
                <a:ext uri="{FF2B5EF4-FFF2-40B4-BE49-F238E27FC236}">
                  <a16:creationId xmlns:a16="http://schemas.microsoft.com/office/drawing/2014/main" id="{D5AE1C24-74A2-4422-8D49-A5FBFADD4AAD}"/>
                </a:ext>
              </a:extLst>
            </p:cNvPr>
            <p:cNvSpPr/>
            <p:nvPr/>
          </p:nvSpPr>
          <p:spPr>
            <a:xfrm>
              <a:off x="0" y="0"/>
              <a:ext cx="9029455" cy="23801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noProof="0" dirty="0"/>
            </a:p>
          </p:txBody>
        </p:sp>
        <p:sp>
          <p:nvSpPr>
            <p:cNvPr id="14" name="Rectangle: Rounded Corners 4">
              <a:extLst>
                <a:ext uri="{FF2B5EF4-FFF2-40B4-BE49-F238E27FC236}">
                  <a16:creationId xmlns:a16="http://schemas.microsoft.com/office/drawing/2014/main" id="{246BBB47-393C-4AF5-AB81-5414F100D747}"/>
                </a:ext>
              </a:extLst>
            </p:cNvPr>
            <p:cNvSpPr txBox="1"/>
            <p:nvPr/>
          </p:nvSpPr>
          <p:spPr>
            <a:xfrm>
              <a:off x="119525" y="89902"/>
              <a:ext cx="8783285" cy="22407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defTabSz="1155700">
                <a:lnSpc>
                  <a:spcPct val="90000"/>
                </a:lnSpc>
                <a:spcBef>
                  <a:spcPct val="0"/>
                </a:spcBef>
                <a:spcAft>
                  <a:spcPct val="35000"/>
                </a:spcAft>
              </a:pPr>
              <a:r>
                <a:rPr lang="es-ES" sz="1500" b="1" noProof="0" dirty="0">
                  <a:solidFill>
                    <a:srgbClr val="FFC000"/>
                  </a:solidFill>
                  <a:latin typeface="Verdana" panose="020B0604030504040204" pitchFamily="34" charset="0"/>
                  <a:ea typeface="Verdana" panose="020B0604030504040204" pitchFamily="34" charset="0"/>
                </a:rPr>
                <a:t>Modificaciones</a:t>
              </a:r>
              <a:r>
                <a:rPr lang="es-ES" sz="1500" b="1" kern="1200" noProof="0" dirty="0">
                  <a:solidFill>
                    <a:srgbClr val="FFC000"/>
                  </a:solidFill>
                  <a:latin typeface="Verdana" panose="020B0604030504040204" pitchFamily="34" charset="0"/>
                  <a:ea typeface="Verdana" panose="020B0604030504040204" pitchFamily="34" charset="0"/>
                </a:rPr>
                <a:t> en el Reglamento del Convenio: </a:t>
              </a:r>
              <a:r>
                <a:rPr lang="es-ES" sz="1500" kern="1200" noProof="0" dirty="0">
                  <a:latin typeface="Verdana" panose="020B0604030504040204" pitchFamily="34" charset="0"/>
                  <a:ea typeface="Verdana" panose="020B0604030504040204" pitchFamily="34" charset="0"/>
                </a:rPr>
                <a:t> </a:t>
              </a:r>
            </a:p>
            <a:p>
              <a:pPr defTabSz="1155700">
                <a:lnSpc>
                  <a:spcPct val="90000"/>
                </a:lnSpc>
                <a:spcBef>
                  <a:spcPts val="1200"/>
                </a:spcBef>
                <a:spcAft>
                  <a:spcPts val="1200"/>
                </a:spcAft>
              </a:pPr>
              <a:r>
                <a:rPr lang="es-ES" sz="1500" b="1" noProof="0" dirty="0">
                  <a:latin typeface="Verdana" panose="020B0604030504040204" pitchFamily="34" charset="0"/>
                  <a:ea typeface="Verdana" panose="020B0604030504040204" pitchFamily="34" charset="0"/>
                </a:rPr>
                <a:t>Artículo 17-130</a:t>
              </a:r>
              <a:br>
                <a:rPr lang="es-ES" sz="1500" b="1" noProof="0" dirty="0">
                  <a:latin typeface="Verdana" panose="020B0604030504040204" pitchFamily="34" charset="0"/>
                  <a:ea typeface="Verdana" panose="020B0604030504040204" pitchFamily="34" charset="0"/>
                </a:rPr>
              </a:br>
              <a:r>
                <a:rPr lang="es-ES" sz="1500" b="1" noProof="0" dirty="0">
                  <a:latin typeface="Verdana" panose="020B0604030504040204" pitchFamily="34" charset="0"/>
                  <a:ea typeface="Verdana" panose="020B0604030504040204" pitchFamily="34" charset="0"/>
                </a:rPr>
                <a:t>Intercambios electrónicos para apoyar los procesos postales</a:t>
              </a:r>
            </a:p>
            <a:p>
              <a:pPr algn="just" defTabSz="540000">
                <a:spcBef>
                  <a:spcPct val="0"/>
                </a:spcBef>
                <a:spcAft>
                  <a:spcPct val="35000"/>
                </a:spcAft>
              </a:pPr>
              <a:r>
                <a:rPr lang="es-ES" sz="1500" b="1" noProof="0" dirty="0">
                  <a:latin typeface="Verdana" panose="020B0604030504040204" pitchFamily="34" charset="0"/>
                  <a:ea typeface="Verdana" panose="020B0604030504040204" pitchFamily="34" charset="0"/>
                </a:rPr>
                <a:t>2.1</a:t>
              </a:r>
              <a:r>
                <a:rPr lang="es-ES" sz="1500" b="1" dirty="0">
                  <a:latin typeface="Verdana" panose="020B0604030504040204" pitchFamily="34" charset="0"/>
                  <a:ea typeface="Verdana" panose="020B0604030504040204" pitchFamily="34" charset="0"/>
                </a:rPr>
                <a:t> 	</a:t>
              </a:r>
              <a:r>
                <a:rPr lang="es-ES" sz="1500" noProof="0" dirty="0">
                  <a:latin typeface="Verdana" panose="020B0604030504040204" pitchFamily="34" charset="0"/>
                  <a:ea typeface="Verdana" panose="020B0604030504040204" pitchFamily="34" charset="0"/>
                </a:rPr>
                <a:t>Para los envíos con seguimiento</a:t>
              </a:r>
              <a:r>
                <a:rPr lang="es-ES" sz="1500" b="1" u="sng" noProof="0" dirty="0">
                  <a:solidFill>
                    <a:srgbClr val="FFC000"/>
                  </a:solidFill>
                  <a:latin typeface="Verdana" panose="020B0604030504040204" pitchFamily="34" charset="0"/>
                  <a:ea typeface="Verdana" panose="020B0604030504040204" pitchFamily="34" charset="0"/>
                </a:rPr>
                <a:t>, certificados y con valor declarado</a:t>
              </a:r>
              <a:r>
                <a:rPr lang="es-ES" sz="1500" noProof="0" dirty="0">
                  <a:latin typeface="Verdana" panose="020B0604030504040204" pitchFamily="34" charset="0"/>
                  <a:ea typeface="Verdana" panose="020B0604030504040204" pitchFamily="34" charset="0"/>
                </a:rPr>
                <a:t>, el intercambio de mensajes 	EMSEVT será obligatorio con todos los corresponsales. </a:t>
              </a:r>
              <a:r>
                <a:rPr lang="es-ES" sz="1500" b="1" u="sng" noProof="0" dirty="0">
                  <a:solidFill>
                    <a:srgbClr val="FFC000"/>
                  </a:solidFill>
                  <a:latin typeface="Verdana" panose="020B0604030504040204" pitchFamily="34" charset="0"/>
                  <a:ea typeface="Verdana" panose="020B0604030504040204" pitchFamily="34" charset="0"/>
                </a:rPr>
                <a:t>La remuneración suplementaria por el </a:t>
              </a:r>
              <a:r>
                <a:rPr lang="es-ES" sz="1500" b="1" noProof="0" dirty="0">
                  <a:solidFill>
                    <a:srgbClr val="FFC000"/>
                  </a:solidFill>
                  <a:latin typeface="Verdana" panose="020B0604030504040204" pitchFamily="34" charset="0"/>
                  <a:ea typeface="Verdana" panose="020B0604030504040204" pitchFamily="34" charset="0"/>
                </a:rPr>
                <a:t>	</a:t>
              </a:r>
              <a:r>
                <a:rPr lang="es-ES" sz="1500" b="1" u="sng" noProof="0" dirty="0">
                  <a:solidFill>
                    <a:srgbClr val="FFC000"/>
                  </a:solidFill>
                  <a:latin typeface="Verdana" panose="020B0604030504040204" pitchFamily="34" charset="0"/>
                  <a:ea typeface="Verdana" panose="020B0604030504040204" pitchFamily="34" charset="0"/>
                </a:rPr>
                <a:t>suministro de información sobre el seguimiento y la localización se pagará conforme a las </a:t>
              </a:r>
              <a:r>
                <a:rPr lang="es-ES" sz="1500" b="1" noProof="0" dirty="0">
                  <a:solidFill>
                    <a:srgbClr val="FFC000"/>
                  </a:solidFill>
                  <a:latin typeface="Verdana" panose="020B0604030504040204" pitchFamily="34" charset="0"/>
                  <a:ea typeface="Verdana" panose="020B0604030504040204" pitchFamily="34" charset="0"/>
                </a:rPr>
                <a:t>	</a:t>
              </a:r>
              <a:r>
                <a:rPr lang="es-ES" sz="1500" b="1" u="sng" noProof="0" dirty="0">
                  <a:solidFill>
                    <a:srgbClr val="FFC000"/>
                  </a:solidFill>
                  <a:latin typeface="Verdana" panose="020B0604030504040204" pitchFamily="34" charset="0"/>
                  <a:ea typeface="Verdana" panose="020B0604030504040204" pitchFamily="34" charset="0"/>
                </a:rPr>
                <a:t>disposiciones de los artículos 31-104 y 31-105</a:t>
              </a:r>
              <a:r>
                <a:rPr lang="es-ES" sz="1500" noProof="0" dirty="0">
                  <a:latin typeface="Verdana" panose="020B0604030504040204" pitchFamily="34" charset="0"/>
                  <a:ea typeface="Verdana" panose="020B0604030504040204" pitchFamily="34" charset="0"/>
                </a:rPr>
                <a:t>.</a:t>
              </a:r>
            </a:p>
            <a:p>
              <a:pPr defTabSz="1155700">
                <a:spcBef>
                  <a:spcPct val="0"/>
                </a:spcBef>
                <a:spcAft>
                  <a:spcPct val="35000"/>
                </a:spcAft>
              </a:pPr>
              <a:endParaRPr lang="es-ES" sz="1500" noProof="0" dirty="0">
                <a:latin typeface="Verdana" panose="020B0604030504040204" pitchFamily="34" charset="0"/>
                <a:ea typeface="Verdana" panose="020B0604030504040204" pitchFamily="34" charset="0"/>
              </a:endParaRPr>
            </a:p>
            <a:p>
              <a:pPr algn="just" defTabSz="540000">
                <a:spcBef>
                  <a:spcPct val="0"/>
                </a:spcBef>
                <a:spcAft>
                  <a:spcPct val="35000"/>
                </a:spcAft>
              </a:pPr>
              <a:r>
                <a:rPr lang="es-ES" sz="1500" b="1" strike="sngStrike" noProof="0" dirty="0">
                  <a:latin typeface="Verdana" panose="020B0604030504040204" pitchFamily="34" charset="0"/>
                  <a:ea typeface="Verdana" panose="020B0604030504040204" pitchFamily="34" charset="0"/>
                </a:rPr>
                <a:t>2.2</a:t>
              </a:r>
              <a:r>
                <a:rPr lang="es-ES" sz="1500" b="1" strike="sngStrike" dirty="0">
                  <a:latin typeface="Verdana" panose="020B0604030504040204" pitchFamily="34" charset="0"/>
                  <a:ea typeface="Verdana" panose="020B0604030504040204" pitchFamily="34" charset="0"/>
                </a:rPr>
                <a:t> 	</a:t>
              </a:r>
              <a:r>
                <a:rPr lang="es-ES" sz="1500" strike="sngStrike" noProof="0" dirty="0">
                  <a:latin typeface="Verdana" panose="020B0604030504040204" pitchFamily="34" charset="0"/>
                  <a:ea typeface="Verdana" panose="020B0604030504040204" pitchFamily="34" charset="0"/>
                </a:rPr>
                <a:t>Para los envíos certificados y con valor declarado, el intercambio de mensajes EMSEVT será obligatorio </a:t>
              </a:r>
              <a:r>
                <a:rPr lang="es-ES" sz="1500" noProof="0" dirty="0">
                  <a:latin typeface="Verdana" panose="020B0604030504040204" pitchFamily="34" charset="0"/>
                  <a:ea typeface="Verdana" panose="020B0604030504040204" pitchFamily="34" charset="0"/>
                </a:rPr>
                <a:t>	</a:t>
              </a:r>
              <a:r>
                <a:rPr lang="es-ES" sz="1500" strike="sngStrike" noProof="0" dirty="0">
                  <a:latin typeface="Verdana" panose="020B0604030504040204" pitchFamily="34" charset="0"/>
                  <a:ea typeface="Verdana" panose="020B0604030504040204" pitchFamily="34" charset="0"/>
                </a:rPr>
                <a:t>únicamente para los envíos en el marco del programa de remuneración suplementaria para los operadores </a:t>
              </a:r>
              <a:r>
                <a:rPr lang="es-ES" sz="1500" noProof="0" dirty="0">
                  <a:latin typeface="Verdana" panose="020B0604030504040204" pitchFamily="34" charset="0"/>
                  <a:ea typeface="Verdana" panose="020B0604030504040204" pitchFamily="34" charset="0"/>
                </a:rPr>
                <a:t>	</a:t>
              </a:r>
              <a:r>
                <a:rPr lang="es-ES" sz="1500" strike="sngStrike" noProof="0" dirty="0">
                  <a:latin typeface="Verdana" panose="020B0604030504040204" pitchFamily="34" charset="0"/>
                  <a:ea typeface="Verdana" panose="020B0604030504040204" pitchFamily="34" charset="0"/>
                </a:rPr>
                <a:t>designados que participan plenamente en el programa de acuerdo con las disposiciones de los artículos </a:t>
              </a:r>
              <a:r>
                <a:rPr lang="es-ES" sz="1500" noProof="0" dirty="0">
                  <a:latin typeface="Verdana" panose="020B0604030504040204" pitchFamily="34" charset="0"/>
                  <a:ea typeface="Verdana" panose="020B0604030504040204" pitchFamily="34" charset="0"/>
                </a:rPr>
                <a:t>	</a:t>
              </a:r>
              <a:r>
                <a:rPr lang="es-ES" sz="1500" strike="sngStrike" noProof="0" dirty="0">
                  <a:latin typeface="Verdana" panose="020B0604030504040204" pitchFamily="34" charset="0"/>
                  <a:ea typeface="Verdana" panose="020B0604030504040204" pitchFamily="34" charset="0"/>
                </a:rPr>
                <a:t>31.104 y 31.105. El intercambio de datos con otros participantes será facultativo.</a:t>
              </a:r>
            </a:p>
          </p:txBody>
        </p:sp>
      </p:grpSp>
      <p:sp>
        <p:nvSpPr>
          <p:cNvPr id="9" name="TextBox 8">
            <a:extLst>
              <a:ext uri="{FF2B5EF4-FFF2-40B4-BE49-F238E27FC236}">
                <a16:creationId xmlns:a16="http://schemas.microsoft.com/office/drawing/2014/main" id="{82E582FC-0D0C-40DA-A108-D8EB157B4230}"/>
              </a:ext>
            </a:extLst>
          </p:cNvPr>
          <p:cNvSpPr txBox="1"/>
          <p:nvPr/>
        </p:nvSpPr>
        <p:spPr>
          <a:xfrm>
            <a:off x="371680" y="5397960"/>
            <a:ext cx="11334411" cy="1169551"/>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a:spAutoFit/>
          </a:bodyPr>
          <a:lstStyle/>
          <a:p>
            <a:r>
              <a:rPr lang="es-ES" sz="1400" b="1" i="0" strike="noStrike" baseline="0" noProof="0" dirty="0">
                <a:solidFill>
                  <a:srgbClr val="000000"/>
                </a:solidFill>
                <a:latin typeface="Verdana" panose="020B0604030504040204" pitchFamily="34" charset="0"/>
                <a:ea typeface="Verdana" panose="020B0604030504040204" pitchFamily="34" charset="0"/>
              </a:rPr>
              <a:t>Nota:</a:t>
            </a:r>
            <a:r>
              <a:rPr lang="es-ES" sz="1400" i="0" strike="noStrike" baseline="0" noProof="0" dirty="0">
                <a:solidFill>
                  <a:srgbClr val="000000"/>
                </a:solidFill>
                <a:latin typeface="Verdana" panose="020B0604030504040204" pitchFamily="34" charset="0"/>
                <a:ea typeface="Verdana" panose="020B0604030504040204" pitchFamily="34" charset="0"/>
              </a:rPr>
              <a:t> </a:t>
            </a:r>
            <a:r>
              <a:rPr lang="es-ES" sz="1400" noProof="0" dirty="0">
                <a:solidFill>
                  <a:srgbClr val="000000"/>
                </a:solidFill>
                <a:latin typeface="Verdana" panose="020B0604030504040204" pitchFamily="34" charset="0"/>
                <a:ea typeface="Verdana" panose="020B0604030504040204" pitchFamily="34" charset="0"/>
              </a:rPr>
              <a:t>Datos obligatorios relativos a los acontecimientos</a:t>
            </a:r>
            <a:r>
              <a:rPr lang="es-ES" sz="1400" b="0" i="0" u="none" strike="noStrike" noProof="0" dirty="0">
                <a:solidFill>
                  <a:srgbClr val="000000"/>
                </a:solidFill>
                <a:latin typeface="Verdana" panose="020B0604030504040204" pitchFamily="34" charset="0"/>
                <a:ea typeface="Verdana" panose="020B0604030504040204" pitchFamily="34" charset="0"/>
              </a:rPr>
              <a:t> EMSEVT</a:t>
            </a:r>
            <a:r>
              <a:rPr lang="es-ES" sz="1400" b="0" i="0" u="none" strike="noStrike" baseline="0" noProof="0" dirty="0">
                <a:solidFill>
                  <a:srgbClr val="000000"/>
                </a:solidFill>
                <a:latin typeface="Verdana" panose="020B0604030504040204" pitchFamily="34" charset="0"/>
                <a:ea typeface="Verdana" panose="020B0604030504040204" pitchFamily="34" charset="0"/>
              </a:rPr>
              <a:t>: EMC, EMD, EMH </a:t>
            </a:r>
            <a:r>
              <a:rPr lang="es-ES" sz="1400" noProof="0" dirty="0">
                <a:solidFill>
                  <a:srgbClr val="000000"/>
                </a:solidFill>
                <a:latin typeface="Verdana" panose="020B0604030504040204" pitchFamily="34" charset="0"/>
                <a:ea typeface="Verdana" panose="020B0604030504040204" pitchFamily="34" charset="0"/>
              </a:rPr>
              <a:t>y</a:t>
            </a:r>
            <a:r>
              <a:rPr lang="es-ES" sz="1400" b="0" i="0" u="none" strike="noStrike" baseline="0" noProof="0" dirty="0">
                <a:solidFill>
                  <a:srgbClr val="000000"/>
                </a:solidFill>
                <a:latin typeface="Verdana" panose="020B0604030504040204" pitchFamily="34" charset="0"/>
                <a:ea typeface="Verdana" panose="020B0604030504040204" pitchFamily="34" charset="0"/>
              </a:rPr>
              <a:t> EMI (art. 17-130, § 3.1 del Reglamento)*</a:t>
            </a:r>
          </a:p>
          <a:p>
            <a:endParaRPr lang="es-ES" sz="1400" noProof="0" dirty="0">
              <a:solidFill>
                <a:srgbClr val="000000"/>
              </a:solidFill>
              <a:latin typeface="Verdana" panose="020B0604030504040204" pitchFamily="34" charset="0"/>
              <a:ea typeface="Verdana" panose="020B0604030504040204" pitchFamily="34" charset="0"/>
            </a:endParaRPr>
          </a:p>
          <a:p>
            <a:r>
              <a:rPr lang="es-ES" sz="1400" b="0" i="0" u="none" strike="noStrike" baseline="0" noProof="0" dirty="0">
                <a:solidFill>
                  <a:srgbClr val="000000"/>
                </a:solidFill>
                <a:latin typeface="Verdana" panose="020B0604030504040204" pitchFamily="34" charset="0"/>
                <a:ea typeface="Verdana" panose="020B0604030504040204" pitchFamily="34" charset="0"/>
              </a:rPr>
              <a:t>*EDH </a:t>
            </a:r>
            <a:r>
              <a:rPr lang="es-ES" sz="1400" noProof="0" dirty="0">
                <a:solidFill>
                  <a:srgbClr val="000000"/>
                </a:solidFill>
                <a:latin typeface="Verdana" panose="020B0604030504040204" pitchFamily="34" charset="0"/>
                <a:ea typeface="Verdana" panose="020B0604030504040204" pitchFamily="34" charset="0"/>
              </a:rPr>
              <a:t>fue agregado a los otros acontecimientos relativos a la distribución en el artículo 17-131, § 7.8 del Reglamento del Convenio</a:t>
            </a:r>
            <a:r>
              <a:rPr lang="es-ES" sz="1400" b="0" i="0" u="none" strike="noStrike" baseline="0" noProof="0" dirty="0">
                <a:solidFill>
                  <a:srgbClr val="000000"/>
                </a:solidFill>
                <a:latin typeface="Verdana" panose="020B0604030504040204" pitchFamily="34" charset="0"/>
                <a:ea typeface="Verdana" panose="020B0604030504040204" pitchFamily="34" charset="0"/>
              </a:rPr>
              <a:t>. </a:t>
            </a:r>
            <a:r>
              <a:rPr lang="es-ES" sz="1400" noProof="0" dirty="0">
                <a:solidFill>
                  <a:srgbClr val="000000"/>
                </a:solidFill>
                <a:latin typeface="Verdana" panose="020B0604030504040204" pitchFamily="34" charset="0"/>
                <a:ea typeface="Verdana" panose="020B0604030504040204" pitchFamily="34" charset="0"/>
              </a:rPr>
              <a:t>Deberá ser definido como obligatorio en el </a:t>
            </a:r>
            <a:r>
              <a:rPr lang="es-ES" sz="1400" b="0" i="0" u="none" strike="noStrike" baseline="0" noProof="0" dirty="0">
                <a:solidFill>
                  <a:srgbClr val="000000"/>
                </a:solidFill>
                <a:latin typeface="Verdana" panose="020B0604030504040204" pitchFamily="34" charset="0"/>
                <a:ea typeface="Verdana" panose="020B0604030504040204" pitchFamily="34" charset="0"/>
              </a:rPr>
              <a:t>artículo 17.130, § 3.1 del Reglamento.</a:t>
            </a:r>
            <a:endParaRPr lang="es-ES" sz="1400" noProof="0" dirty="0">
              <a:latin typeface="Verdana" panose="020B0604030504040204" pitchFamily="34" charset="0"/>
              <a:ea typeface="Verdana" panose="020B0604030504040204" pitchFamily="34" charset="0"/>
            </a:endParaRPr>
          </a:p>
        </p:txBody>
      </p:sp>
      <p:sp>
        <p:nvSpPr>
          <p:cNvPr id="8" name="ZoneTexte 7">
            <a:extLst>
              <a:ext uri="{FF2B5EF4-FFF2-40B4-BE49-F238E27FC236}">
                <a16:creationId xmlns:a16="http://schemas.microsoft.com/office/drawing/2014/main" id="{32A37D7E-4805-4E0F-9933-BFB08F3EBC0D}"/>
              </a:ext>
            </a:extLst>
          </p:cNvPr>
          <p:cNvSpPr txBox="1"/>
          <p:nvPr/>
        </p:nvSpPr>
        <p:spPr>
          <a:xfrm>
            <a:off x="1622758" y="195674"/>
            <a:ext cx="9924200" cy="1006429"/>
          </a:xfrm>
          <a:prstGeom prst="rect">
            <a:avLst/>
          </a:prstGeom>
          <a:noFill/>
        </p:spPr>
        <p:txBody>
          <a:bodyPr wrap="square">
            <a:spAutoFit/>
          </a:bodyPr>
          <a:lstStyle/>
          <a:p>
            <a:pPr>
              <a:lnSpc>
                <a:spcPct val="90000"/>
              </a:lnSpc>
              <a:spcBef>
                <a:spcPct val="0"/>
              </a:spcBef>
              <a:defRPr/>
            </a:pPr>
            <a:r>
              <a:rPr lang="es-ES" sz="2200" b="1" noProof="0" dirty="0">
                <a:solidFill>
                  <a:prstClr val="black"/>
                </a:solidFill>
                <a:latin typeface="Verdana" panose="020B0604030504040204" pitchFamily="34" charset="0"/>
                <a:ea typeface="Verdana" panose="020B0604030504040204" pitchFamily="34" charset="0"/>
                <a:cs typeface="Arial" panose="020B0604020202020204" pitchFamily="34" charset="0"/>
              </a:rPr>
              <a:t>Datos de seguimiento y de localización obligatorios a través de EMSEVT 3 para los envíos certificados, con valor declarado y con seguimiento</a:t>
            </a:r>
          </a:p>
        </p:txBody>
      </p:sp>
    </p:spTree>
    <p:extLst>
      <p:ext uri="{BB962C8B-B14F-4D97-AF65-F5344CB8AC3E}">
        <p14:creationId xmlns:p14="http://schemas.microsoft.com/office/powerpoint/2010/main" val="2510159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41F8CAD1-F7DA-4F24-8C71-854B7C601550}"/>
              </a:ext>
            </a:extLst>
          </p:cNvPr>
          <p:cNvGraphicFramePr>
            <a:graphicFrameLocks noGrp="1"/>
          </p:cNvGraphicFramePr>
          <p:nvPr>
            <p:extLst>
              <p:ext uri="{D42A27DB-BD31-4B8C-83A1-F6EECF244321}">
                <p14:modId xmlns:p14="http://schemas.microsoft.com/office/powerpoint/2010/main" val="3630262415"/>
              </p:ext>
            </p:extLst>
          </p:nvPr>
        </p:nvGraphicFramePr>
        <p:xfrm>
          <a:off x="279990" y="1678609"/>
          <a:ext cx="11632019" cy="3226766"/>
        </p:xfrm>
        <a:graphic>
          <a:graphicData uri="http://schemas.openxmlformats.org/drawingml/2006/table">
            <a:tbl>
              <a:tblPr firstRow="1" bandRow="1">
                <a:tableStyleId>{5C22544A-7EE6-4342-B048-85BDC9FD1C3A}</a:tableStyleId>
              </a:tblPr>
              <a:tblGrid>
                <a:gridCol w="900224">
                  <a:extLst>
                    <a:ext uri="{9D8B030D-6E8A-4147-A177-3AD203B41FA5}">
                      <a16:colId xmlns:a16="http://schemas.microsoft.com/office/drawing/2014/main" val="4240088380"/>
                    </a:ext>
                  </a:extLst>
                </a:gridCol>
                <a:gridCol w="1031358">
                  <a:extLst>
                    <a:ext uri="{9D8B030D-6E8A-4147-A177-3AD203B41FA5}">
                      <a16:colId xmlns:a16="http://schemas.microsoft.com/office/drawing/2014/main" val="1126149320"/>
                    </a:ext>
                  </a:extLst>
                </a:gridCol>
                <a:gridCol w="626878">
                  <a:extLst>
                    <a:ext uri="{9D8B030D-6E8A-4147-A177-3AD203B41FA5}">
                      <a16:colId xmlns:a16="http://schemas.microsoft.com/office/drawing/2014/main" val="1890771149"/>
                    </a:ext>
                  </a:extLst>
                </a:gridCol>
                <a:gridCol w="809625">
                  <a:extLst>
                    <a:ext uri="{9D8B030D-6E8A-4147-A177-3AD203B41FA5}">
                      <a16:colId xmlns:a16="http://schemas.microsoft.com/office/drawing/2014/main" val="2806209558"/>
                    </a:ext>
                  </a:extLst>
                </a:gridCol>
                <a:gridCol w="971550">
                  <a:extLst>
                    <a:ext uri="{9D8B030D-6E8A-4147-A177-3AD203B41FA5}">
                      <a16:colId xmlns:a16="http://schemas.microsoft.com/office/drawing/2014/main" val="2288061698"/>
                    </a:ext>
                  </a:extLst>
                </a:gridCol>
                <a:gridCol w="847725">
                  <a:extLst>
                    <a:ext uri="{9D8B030D-6E8A-4147-A177-3AD203B41FA5}">
                      <a16:colId xmlns:a16="http://schemas.microsoft.com/office/drawing/2014/main" val="4276810786"/>
                    </a:ext>
                  </a:extLst>
                </a:gridCol>
                <a:gridCol w="1152525">
                  <a:extLst>
                    <a:ext uri="{9D8B030D-6E8A-4147-A177-3AD203B41FA5}">
                      <a16:colId xmlns:a16="http://schemas.microsoft.com/office/drawing/2014/main" val="1343876609"/>
                    </a:ext>
                  </a:extLst>
                </a:gridCol>
                <a:gridCol w="1266825">
                  <a:extLst>
                    <a:ext uri="{9D8B030D-6E8A-4147-A177-3AD203B41FA5}">
                      <a16:colId xmlns:a16="http://schemas.microsoft.com/office/drawing/2014/main" val="2359240388"/>
                    </a:ext>
                  </a:extLst>
                </a:gridCol>
                <a:gridCol w="942975">
                  <a:extLst>
                    <a:ext uri="{9D8B030D-6E8A-4147-A177-3AD203B41FA5}">
                      <a16:colId xmlns:a16="http://schemas.microsoft.com/office/drawing/2014/main" val="424856154"/>
                    </a:ext>
                  </a:extLst>
                </a:gridCol>
                <a:gridCol w="895350">
                  <a:extLst>
                    <a:ext uri="{9D8B030D-6E8A-4147-A177-3AD203B41FA5}">
                      <a16:colId xmlns:a16="http://schemas.microsoft.com/office/drawing/2014/main" val="1579591718"/>
                    </a:ext>
                  </a:extLst>
                </a:gridCol>
                <a:gridCol w="1114425">
                  <a:extLst>
                    <a:ext uri="{9D8B030D-6E8A-4147-A177-3AD203B41FA5}">
                      <a16:colId xmlns:a16="http://schemas.microsoft.com/office/drawing/2014/main" val="4237236238"/>
                    </a:ext>
                  </a:extLst>
                </a:gridCol>
                <a:gridCol w="1072559">
                  <a:extLst>
                    <a:ext uri="{9D8B030D-6E8A-4147-A177-3AD203B41FA5}">
                      <a16:colId xmlns:a16="http://schemas.microsoft.com/office/drawing/2014/main" val="2711349743"/>
                    </a:ext>
                  </a:extLst>
                </a:gridCol>
              </a:tblGrid>
              <a:tr h="845516">
                <a:tc>
                  <a:txBody>
                    <a:bodyPr/>
                    <a:lstStyle/>
                    <a:p>
                      <a:r>
                        <a:rPr lang="es-ES" sz="900" b="0" i="1" noProof="0" dirty="0">
                          <a:latin typeface="Verdana" panose="020B0604030504040204" pitchFamily="34" charset="0"/>
                          <a:ea typeface="Verdana" panose="020B0604030504040204" pitchFamily="34" charset="0"/>
                        </a:rPr>
                        <a:t>Servicio</a:t>
                      </a:r>
                      <a:r>
                        <a:rPr lang="es-ES" sz="900" b="0" i="1" baseline="0" noProof="0" dirty="0">
                          <a:latin typeface="Verdana" panose="020B0604030504040204" pitchFamily="34" charset="0"/>
                          <a:ea typeface="Verdana" panose="020B0604030504040204" pitchFamily="34" charset="0"/>
                        </a:rPr>
                        <a:t> postal</a:t>
                      </a:r>
                      <a:endParaRPr lang="es-ES" sz="900" b="0" i="1" noProof="0" dirty="0">
                        <a:latin typeface="Verdana" panose="020B0604030504040204" pitchFamily="34" charset="0"/>
                        <a:ea typeface="Verdana" panose="020B0604030504040204" pitchFamily="34" charset="0"/>
                      </a:endParaRPr>
                    </a:p>
                  </a:txBody>
                  <a:tcPr/>
                </a:tc>
                <a:tc>
                  <a:txBody>
                    <a:bodyPr/>
                    <a:lstStyle/>
                    <a:p>
                      <a:r>
                        <a:rPr lang="es-ES" sz="900" b="0" i="1" noProof="0" dirty="0">
                          <a:latin typeface="Verdana" panose="020B0604030504040204" pitchFamily="34" charset="0"/>
                          <a:ea typeface="Verdana" panose="020B0604030504040204" pitchFamily="34" charset="0"/>
                        </a:rPr>
                        <a:t>Mercaderías</a:t>
                      </a:r>
                      <a:r>
                        <a:rPr lang="es-ES" sz="900" b="0" i="1" baseline="0" noProof="0" dirty="0">
                          <a:latin typeface="Verdana" panose="020B0604030504040204" pitchFamily="34" charset="0"/>
                          <a:ea typeface="Verdana" panose="020B0604030504040204" pitchFamily="34" charset="0"/>
                        </a:rPr>
                        <a:t> o documentos</a:t>
                      </a:r>
                      <a:endParaRPr lang="es-ES" sz="900" b="0" i="1" noProof="0" dirty="0">
                        <a:latin typeface="Verdana" panose="020B0604030504040204" pitchFamily="34" charset="0"/>
                        <a:ea typeface="Verdana" panose="020B0604030504040204" pitchFamily="34" charset="0"/>
                      </a:endParaRPr>
                    </a:p>
                  </a:txBody>
                  <a:tcPr/>
                </a:tc>
                <a:tc>
                  <a:txBody>
                    <a:bodyPr/>
                    <a:lstStyle/>
                    <a:p>
                      <a:r>
                        <a:rPr lang="es-ES" sz="900" b="0" i="1" noProof="0" dirty="0">
                          <a:latin typeface="Verdana" panose="020B0604030504040204" pitchFamily="34" charset="0"/>
                          <a:ea typeface="Verdana" panose="020B0604030504040204" pitchFamily="34" charset="0"/>
                        </a:rPr>
                        <a:t>Rango</a:t>
                      </a:r>
                      <a:r>
                        <a:rPr lang="es-ES" sz="900" b="0" i="1" baseline="0" noProof="0" dirty="0">
                          <a:latin typeface="Verdana" panose="020B0604030504040204" pitchFamily="34" charset="0"/>
                          <a:ea typeface="Verdana" panose="020B0604030504040204" pitchFamily="34" charset="0"/>
                        </a:rPr>
                        <a:t> de peso</a:t>
                      </a:r>
                      <a:endParaRPr lang="es-ES" sz="900" b="0" i="1" noProof="0" dirty="0">
                        <a:latin typeface="Verdana" panose="020B0604030504040204" pitchFamily="34" charset="0"/>
                        <a:ea typeface="Verdana" panose="020B0604030504040204" pitchFamily="34" charset="0"/>
                      </a:endParaRPr>
                    </a:p>
                  </a:txBody>
                  <a:tcPr/>
                </a:tc>
                <a:tc>
                  <a:txBody>
                    <a:bodyPr/>
                    <a:lstStyle/>
                    <a:p>
                      <a:r>
                        <a:rPr lang="es-ES" sz="900" b="0" i="1" noProof="0" dirty="0">
                          <a:latin typeface="Verdana" panose="020B0604030504040204" pitchFamily="34" charset="0"/>
                          <a:ea typeface="Verdana" panose="020B0604030504040204" pitchFamily="34" charset="0"/>
                        </a:rPr>
                        <a:t>No</a:t>
                      </a:r>
                      <a:r>
                        <a:rPr lang="es-ES" sz="900" b="0" i="1" baseline="0" noProof="0" dirty="0">
                          <a:latin typeface="Verdana" panose="020B0604030504040204" pitchFamily="34" charset="0"/>
                          <a:ea typeface="Verdana" panose="020B0604030504040204" pitchFamily="34" charset="0"/>
                        </a:rPr>
                        <a:t> prioritario, prioritario </a:t>
                      </a:r>
                      <a:br>
                        <a:rPr lang="es-ES" sz="900" b="0" i="1" baseline="0" noProof="0" dirty="0">
                          <a:latin typeface="Verdana" panose="020B0604030504040204" pitchFamily="34" charset="0"/>
                          <a:ea typeface="Verdana" panose="020B0604030504040204" pitchFamily="34" charset="0"/>
                        </a:rPr>
                      </a:br>
                      <a:r>
                        <a:rPr lang="es-ES" sz="900" b="0" i="1" baseline="0" noProof="0" dirty="0">
                          <a:latin typeface="Verdana" panose="020B0604030504040204" pitchFamily="34" charset="0"/>
                          <a:ea typeface="Verdana" panose="020B0604030504040204" pitchFamily="34" charset="0"/>
                        </a:rPr>
                        <a:t>o de alta gama</a:t>
                      </a:r>
                      <a:endParaRPr lang="es-ES" sz="900" b="0" i="1" noProof="0" dirty="0">
                        <a:latin typeface="Verdana" panose="020B0604030504040204" pitchFamily="34" charset="0"/>
                        <a:ea typeface="Verdana" panose="020B0604030504040204" pitchFamily="34" charset="0"/>
                      </a:endParaRPr>
                    </a:p>
                  </a:txBody>
                  <a:tcPr/>
                </a:tc>
                <a:tc>
                  <a:txBody>
                    <a:bodyPr/>
                    <a:lstStyle/>
                    <a:p>
                      <a:r>
                        <a:rPr lang="es-ES" sz="900" b="0" i="1" noProof="0" dirty="0">
                          <a:latin typeface="Verdana" panose="020B0604030504040204" pitchFamily="34" charset="0"/>
                          <a:ea typeface="Verdana" panose="020B0604030504040204" pitchFamily="34" charset="0"/>
                        </a:rPr>
                        <a:t>Identificador</a:t>
                      </a:r>
                      <a:r>
                        <a:rPr lang="es-ES" sz="900" b="0" i="1" baseline="0" noProof="0" dirty="0">
                          <a:latin typeface="Verdana" panose="020B0604030504040204" pitchFamily="34" charset="0"/>
                          <a:ea typeface="Verdana" panose="020B0604030504040204" pitchFamily="34" charset="0"/>
                        </a:rPr>
                        <a:t> provisto de un código de barras S10</a:t>
                      </a:r>
                      <a:endParaRPr lang="es-ES" sz="900" b="0" i="1" noProof="0" dirty="0">
                        <a:latin typeface="Verdana" panose="020B0604030504040204" pitchFamily="34" charset="0"/>
                        <a:ea typeface="Verdana" panose="020B0604030504040204" pitchFamily="34" charset="0"/>
                      </a:endParaRPr>
                    </a:p>
                  </a:txBody>
                  <a:tcPr/>
                </a:tc>
                <a:tc>
                  <a:txBody>
                    <a:bodyPr/>
                    <a:lstStyle/>
                    <a:p>
                      <a:r>
                        <a:rPr lang="es-ES" sz="900" b="0" i="1" noProof="0" dirty="0">
                          <a:latin typeface="Verdana" panose="020B0604030504040204" pitchFamily="34" charset="0"/>
                          <a:ea typeface="Verdana" panose="020B0604030504040204" pitchFamily="34" charset="0"/>
                        </a:rPr>
                        <a:t>EMSEVT</a:t>
                      </a:r>
                    </a:p>
                  </a:txBody>
                  <a:tcPr/>
                </a:tc>
                <a:tc>
                  <a:txBody>
                    <a:bodyPr/>
                    <a:lstStyle/>
                    <a:p>
                      <a:r>
                        <a:rPr lang="es-ES" sz="900" b="0" i="1" noProof="0" dirty="0">
                          <a:latin typeface="Verdana" panose="020B0604030504040204" pitchFamily="34" charset="0"/>
                          <a:ea typeface="Verdana" panose="020B0604030504040204" pitchFamily="34" charset="0"/>
                        </a:rPr>
                        <a:t>Seguimiento</a:t>
                      </a:r>
                      <a:r>
                        <a:rPr lang="es-ES" sz="900" b="0" i="1" baseline="0" noProof="0" dirty="0">
                          <a:latin typeface="Verdana" panose="020B0604030504040204" pitchFamily="34" charset="0"/>
                          <a:ea typeface="Verdana" panose="020B0604030504040204" pitchFamily="34" charset="0"/>
                        </a:rPr>
                        <a:t> electrónico hasta la distribución</a:t>
                      </a:r>
                      <a:endParaRPr lang="es-ES" sz="900" b="0" i="1" noProof="0" dirty="0">
                        <a:latin typeface="Verdana" panose="020B0604030504040204" pitchFamily="34" charset="0"/>
                        <a:ea typeface="Verdana" panose="020B0604030504040204" pitchFamily="34" charset="0"/>
                      </a:endParaRPr>
                    </a:p>
                  </a:txBody>
                  <a:tcPr/>
                </a:tc>
                <a:tc>
                  <a:txBody>
                    <a:bodyPr/>
                    <a:lstStyle/>
                    <a:p>
                      <a:r>
                        <a:rPr lang="es-ES" sz="900" b="0" i="1" noProof="0" dirty="0">
                          <a:latin typeface="Verdana" panose="020B0604030504040204" pitchFamily="34" charset="0"/>
                          <a:ea typeface="Verdana" panose="020B0604030504040204" pitchFamily="34" charset="0"/>
                        </a:rPr>
                        <a:t>ITMATT (datos</a:t>
                      </a:r>
                      <a:r>
                        <a:rPr lang="es-ES" sz="900" b="0" i="1" baseline="0" noProof="0" dirty="0">
                          <a:latin typeface="Verdana" panose="020B0604030504040204" pitchFamily="34" charset="0"/>
                          <a:ea typeface="Verdana" panose="020B0604030504040204" pitchFamily="34" charset="0"/>
                        </a:rPr>
                        <a:t> del contenido de los envíos) y EAD</a:t>
                      </a:r>
                      <a:endParaRPr lang="es-ES" sz="900" b="0" i="1" noProof="0" dirty="0">
                        <a:latin typeface="Verdana" panose="020B0604030504040204" pitchFamily="34" charset="0"/>
                        <a:ea typeface="Verdana" panose="020B0604030504040204" pitchFamily="34" charset="0"/>
                      </a:endParaRPr>
                    </a:p>
                  </a:txBody>
                  <a:tcPr/>
                </a:tc>
                <a:tc>
                  <a:txBody>
                    <a:bodyPr/>
                    <a:lstStyle/>
                    <a:p>
                      <a:r>
                        <a:rPr lang="es-ES" sz="900" b="0" i="1" noProof="0" dirty="0">
                          <a:latin typeface="Verdana" panose="020B0604030504040204" pitchFamily="34" charset="0"/>
                          <a:ea typeface="Verdana" panose="020B0604030504040204" pitchFamily="34" charset="0"/>
                        </a:rPr>
                        <a:t>Sistema</a:t>
                      </a:r>
                      <a:r>
                        <a:rPr lang="es-ES" sz="900" b="0" i="1" baseline="0" noProof="0" dirty="0">
                          <a:latin typeface="Verdana" panose="020B0604030504040204" pitchFamily="34" charset="0"/>
                          <a:ea typeface="Verdana" panose="020B0604030504040204" pitchFamily="34" charset="0"/>
                        </a:rPr>
                        <a:t> de reclamaciones a través de Internet (IBIS)</a:t>
                      </a:r>
                      <a:endParaRPr lang="es-ES" sz="900" b="0" i="1" noProof="0" dirty="0">
                        <a:latin typeface="Verdana" panose="020B0604030504040204" pitchFamily="34" charset="0"/>
                        <a:ea typeface="Verdana" panose="020B0604030504040204" pitchFamily="34" charset="0"/>
                      </a:endParaRPr>
                    </a:p>
                  </a:txBody>
                  <a:tcPr/>
                </a:tc>
                <a:tc>
                  <a:txBody>
                    <a:bodyPr/>
                    <a:lstStyle/>
                    <a:p>
                      <a:r>
                        <a:rPr lang="es-ES" sz="900" b="0" i="1" noProof="0" dirty="0">
                          <a:latin typeface="Verdana" panose="020B0604030504040204" pitchFamily="34" charset="0"/>
                          <a:ea typeface="Verdana" panose="020B0604030504040204" pitchFamily="34" charset="0"/>
                        </a:rPr>
                        <a:t>Firma</a:t>
                      </a:r>
                      <a:r>
                        <a:rPr lang="es-ES" sz="900" b="0" i="1" baseline="0" noProof="0" dirty="0">
                          <a:latin typeface="Verdana" panose="020B0604030504040204" pitchFamily="34" charset="0"/>
                          <a:ea typeface="Verdana" panose="020B0604030504040204" pitchFamily="34" charset="0"/>
                        </a:rPr>
                        <a:t> en el momento de la distribución</a:t>
                      </a:r>
                      <a:endParaRPr lang="es-ES" sz="900" b="0" i="1" noProof="0" dirty="0">
                        <a:latin typeface="Verdana" panose="020B0604030504040204" pitchFamily="34" charset="0"/>
                        <a:ea typeface="Verdana" panose="020B0604030504040204" pitchFamily="34" charset="0"/>
                      </a:endParaRPr>
                    </a:p>
                  </a:txBody>
                  <a:tcPr/>
                </a:tc>
                <a:tc>
                  <a:txBody>
                    <a:bodyPr/>
                    <a:lstStyle/>
                    <a:p>
                      <a:r>
                        <a:rPr lang="es-ES" sz="900" b="0" i="1" noProof="0" dirty="0">
                          <a:latin typeface="Verdana" panose="020B0604030504040204" pitchFamily="34" charset="0"/>
                          <a:ea typeface="Verdana" panose="020B0604030504040204" pitchFamily="34" charset="0"/>
                        </a:rPr>
                        <a:t>Responsabilidad</a:t>
                      </a:r>
                      <a:r>
                        <a:rPr lang="es-ES" sz="900" b="0" i="1" baseline="0" noProof="0" dirty="0">
                          <a:latin typeface="Verdana" panose="020B0604030504040204" pitchFamily="34" charset="0"/>
                          <a:ea typeface="Verdana" panose="020B0604030504040204" pitchFamily="34" charset="0"/>
                        </a:rPr>
                        <a:t> entre operadores designados</a:t>
                      </a:r>
                      <a:endParaRPr lang="es-ES" sz="900" b="0" i="1" noProof="0" dirty="0">
                        <a:latin typeface="Verdana" panose="020B0604030504040204" pitchFamily="34" charset="0"/>
                        <a:ea typeface="Verdana" panose="020B0604030504040204" pitchFamily="34" charset="0"/>
                      </a:endParaRPr>
                    </a:p>
                  </a:txBody>
                  <a:tcPr/>
                </a:tc>
                <a:tc>
                  <a:txBody>
                    <a:bodyPr/>
                    <a:lstStyle/>
                    <a:p>
                      <a:r>
                        <a:rPr lang="es-ES" sz="900" b="0" i="1" baseline="0" noProof="0" dirty="0">
                          <a:latin typeface="Verdana" panose="020B0604030504040204" pitchFamily="34" charset="0"/>
                          <a:ea typeface="Verdana" panose="020B0604030504040204" pitchFamily="34" charset="0"/>
                        </a:rPr>
                        <a:t>Remuneración en función del desempeño</a:t>
                      </a:r>
                      <a:endParaRPr lang="es-ES" sz="900" b="0" i="1" noProof="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586450011"/>
                  </a:ext>
                </a:extLst>
              </a:tr>
              <a:tr h="654100">
                <a:tc>
                  <a:txBody>
                    <a:bodyPr/>
                    <a:lstStyle/>
                    <a:p>
                      <a:r>
                        <a:rPr lang="es-ES" sz="900" b="0" noProof="0" dirty="0">
                          <a:latin typeface="Verdana" panose="020B0604030504040204" pitchFamily="34" charset="0"/>
                          <a:ea typeface="Verdana" panose="020B0604030504040204" pitchFamily="34" charset="0"/>
                        </a:rPr>
                        <a:t>Servicio de certificación</a:t>
                      </a:r>
                    </a:p>
                  </a:txBody>
                  <a:tcPr/>
                </a:tc>
                <a:tc>
                  <a:txBody>
                    <a:bodyPr/>
                    <a:lstStyle/>
                    <a:p>
                      <a:pPr algn="l"/>
                      <a:r>
                        <a:rPr lang="es-ES" sz="900" noProof="0" dirty="0">
                          <a:latin typeface="Verdana" panose="020B0604030504040204" pitchFamily="34" charset="0"/>
                          <a:ea typeface="Verdana" panose="020B0604030504040204" pitchFamily="34" charset="0"/>
                        </a:rPr>
                        <a:t>Documentos</a:t>
                      </a:r>
                    </a:p>
                  </a:txBody>
                  <a:tcPr/>
                </a:tc>
                <a:tc>
                  <a:txBody>
                    <a:bodyPr/>
                    <a:lstStyle/>
                    <a:p>
                      <a:pPr algn="l"/>
                      <a:r>
                        <a:rPr lang="es-ES" sz="900" noProof="0" dirty="0">
                          <a:latin typeface="Verdana" panose="020B0604030504040204" pitchFamily="34" charset="0"/>
                          <a:ea typeface="Verdana" panose="020B0604030504040204" pitchFamily="34" charset="0"/>
                        </a:rPr>
                        <a:t>0–2kg</a:t>
                      </a:r>
                    </a:p>
                  </a:txBody>
                  <a:tcPr/>
                </a:tc>
                <a:tc>
                  <a:txBody>
                    <a:bodyPr/>
                    <a:lstStyle/>
                    <a:p>
                      <a:pPr algn="l"/>
                      <a:r>
                        <a:rPr lang="es-ES" sz="900" noProof="0" dirty="0">
                          <a:latin typeface="Verdana" panose="020B0604030504040204" pitchFamily="34" charset="0"/>
                          <a:ea typeface="Verdana" panose="020B0604030504040204" pitchFamily="34" charset="0"/>
                        </a:rPr>
                        <a:t>Prioritario</a:t>
                      </a:r>
                    </a:p>
                  </a:txBody>
                  <a:tcPr/>
                </a:tc>
                <a:tc>
                  <a:txBody>
                    <a:bodyPr/>
                    <a:lstStyle/>
                    <a:p>
                      <a:pPr algn="l"/>
                      <a:r>
                        <a:rPr lang="es-ES" sz="900" noProof="0" dirty="0">
                          <a:latin typeface="Verdana" panose="020B0604030504040204" pitchFamily="34" charset="0"/>
                          <a:ea typeface="Verdana" panose="020B0604030504040204" pitchFamily="34" charset="0"/>
                        </a:rPr>
                        <a:t>Obligatorio </a:t>
                      </a:r>
                      <a:br>
                        <a:rPr lang="es-ES" sz="900" noProof="0" dirty="0">
                          <a:latin typeface="Verdana" panose="020B0604030504040204" pitchFamily="34" charset="0"/>
                          <a:ea typeface="Verdana" panose="020B0604030504040204" pitchFamily="34" charset="0"/>
                        </a:rPr>
                      </a:br>
                      <a:r>
                        <a:rPr lang="es-ES" sz="900" noProof="0" dirty="0">
                          <a:latin typeface="Verdana" panose="020B0604030504040204" pitchFamily="34" charset="0"/>
                          <a:ea typeface="Verdana" panose="020B0604030504040204" pitchFamily="34" charset="0"/>
                        </a:rPr>
                        <a:t>(RA–RZ)</a:t>
                      </a:r>
                    </a:p>
                  </a:txBody>
                  <a:tcPr/>
                </a:tc>
                <a:tc>
                  <a:txBody>
                    <a:bodyPr/>
                    <a:lstStyle/>
                    <a:p>
                      <a:pPr algn="l"/>
                      <a:r>
                        <a:rPr lang="es-ES" sz="900" noProof="0" dirty="0">
                          <a:latin typeface="Verdana" panose="020B0604030504040204" pitchFamily="34" charset="0"/>
                          <a:ea typeface="Verdana" panose="020B0604030504040204" pitchFamily="34" charset="0"/>
                        </a:rPr>
                        <a:t>Obligatorio</a:t>
                      </a:r>
                    </a:p>
                  </a:txBody>
                  <a:tcPr/>
                </a:tc>
                <a:tc>
                  <a:txBody>
                    <a:bodyPr/>
                    <a:lstStyle/>
                    <a:p>
                      <a:pPr algn="l"/>
                      <a:r>
                        <a:rPr lang="es-ES" sz="900" noProof="0" dirty="0">
                          <a:latin typeface="Verdana" panose="020B0604030504040204" pitchFamily="34" charset="0"/>
                          <a:ea typeface="Verdana" panose="020B0604030504040204" pitchFamily="34" charset="0"/>
                        </a:rPr>
                        <a:t>EMC, EMD, EDH, EMH/EMI</a:t>
                      </a:r>
                    </a:p>
                  </a:txBody>
                  <a:tcPr/>
                </a:tc>
                <a:tc>
                  <a:txBody>
                    <a:bodyPr/>
                    <a:lstStyle/>
                    <a:p>
                      <a:pPr algn="l"/>
                      <a:r>
                        <a:rPr lang="es-ES" sz="900" noProof="0" dirty="0">
                          <a:latin typeface="Verdana" panose="020B0604030504040204" pitchFamily="34" charset="0"/>
                          <a:ea typeface="Verdana" panose="020B0604030504040204" pitchFamily="34" charset="0"/>
                        </a:rPr>
                        <a:t>N/A</a:t>
                      </a:r>
                    </a:p>
                  </a:txBody>
                  <a:tcPr/>
                </a:tc>
                <a:tc>
                  <a:txBody>
                    <a:bodyPr/>
                    <a:lstStyle/>
                    <a:p>
                      <a:pPr algn="l"/>
                      <a:r>
                        <a:rPr lang="es-ES" sz="900" noProof="0" dirty="0">
                          <a:latin typeface="Verdana" panose="020B0604030504040204" pitchFamily="34" charset="0"/>
                          <a:ea typeface="Verdana" panose="020B0604030504040204" pitchFamily="34" charset="0"/>
                        </a:rPr>
                        <a:t>Opcional</a:t>
                      </a:r>
                    </a:p>
                  </a:txBody>
                  <a:tcPr/>
                </a:tc>
                <a:tc>
                  <a:txBody>
                    <a:bodyPr/>
                    <a:lstStyle/>
                    <a:p>
                      <a:pPr algn="l"/>
                      <a:r>
                        <a:rPr lang="es-ES" sz="900" noProof="0" dirty="0">
                          <a:latin typeface="Verdana" panose="020B0604030504040204" pitchFamily="34" charset="0"/>
                          <a:ea typeface="Verdana" panose="020B0604030504040204" pitchFamily="34" charset="0"/>
                        </a:rPr>
                        <a:t>Sí</a:t>
                      </a:r>
                    </a:p>
                  </a:txBody>
                  <a:tcPr/>
                </a:tc>
                <a:tc>
                  <a:txBody>
                    <a:bodyPr/>
                    <a:lstStyle/>
                    <a:p>
                      <a:pPr algn="l"/>
                      <a:r>
                        <a:rPr lang="es-ES" sz="900" noProof="0" dirty="0">
                          <a:latin typeface="Verdana" panose="020B0604030504040204" pitchFamily="34" charset="0"/>
                          <a:ea typeface="Verdana" panose="020B0604030504040204" pitchFamily="34" charset="0"/>
                        </a:rPr>
                        <a:t>Sí</a:t>
                      </a:r>
                    </a:p>
                  </a:txBody>
                  <a:tcPr/>
                </a:tc>
                <a:tc>
                  <a:txBody>
                    <a:bodyPr/>
                    <a:lstStyle/>
                    <a:p>
                      <a:pPr algn="ctr"/>
                      <a:endParaRPr lang="es-ES" sz="900" noProof="0" dirty="0">
                        <a:latin typeface="Verdana" panose="020B0604030504040204" pitchFamily="34" charset="0"/>
                        <a:ea typeface="Verdana" panose="020B0604030504040204" pitchFamily="34" charset="0"/>
                      </a:endParaRPr>
                    </a:p>
                    <a:p>
                      <a:pPr algn="ctr"/>
                      <a:endParaRPr lang="es-ES" sz="900" noProof="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535607510"/>
                  </a:ext>
                </a:extLst>
              </a:tr>
              <a:tr h="949147">
                <a:tc>
                  <a:txBody>
                    <a:bodyPr/>
                    <a:lstStyle/>
                    <a:p>
                      <a:r>
                        <a:rPr lang="es-ES" sz="900" b="0" noProof="0" dirty="0">
                          <a:latin typeface="Verdana" panose="020B0604030504040204" pitchFamily="34" charset="0"/>
                          <a:ea typeface="Verdana" panose="020B0604030504040204" pitchFamily="34" charset="0"/>
                        </a:rPr>
                        <a:t>Servicio </a:t>
                      </a:r>
                      <a:br>
                        <a:rPr lang="es-ES" sz="900" b="0" noProof="0" dirty="0">
                          <a:latin typeface="Verdana" panose="020B0604030504040204" pitchFamily="34" charset="0"/>
                          <a:ea typeface="Verdana" panose="020B0604030504040204" pitchFamily="34" charset="0"/>
                        </a:rPr>
                      </a:br>
                      <a:r>
                        <a:rPr lang="es-ES" sz="900" b="0" noProof="0" dirty="0">
                          <a:latin typeface="Verdana" panose="020B0604030504040204" pitchFamily="34" charset="0"/>
                          <a:ea typeface="Verdana" panose="020B0604030504040204" pitchFamily="34" charset="0"/>
                        </a:rPr>
                        <a:t>con valor declarado</a:t>
                      </a:r>
                    </a:p>
                  </a:txBody>
                  <a:tcPr/>
                </a:tc>
                <a:tc>
                  <a:txBody>
                    <a:bodyPr/>
                    <a:lstStyle/>
                    <a:p>
                      <a:pPr algn="l"/>
                      <a:r>
                        <a:rPr lang="es-ES" sz="900" noProof="0" dirty="0">
                          <a:latin typeface="Verdana" panose="020B0604030504040204" pitchFamily="34" charset="0"/>
                          <a:ea typeface="Verdana" panose="020B0604030504040204" pitchFamily="34" charset="0"/>
                        </a:rPr>
                        <a:t>Documentos</a:t>
                      </a:r>
                      <a:r>
                        <a:rPr lang="es-ES" sz="900" baseline="0" noProof="0" dirty="0">
                          <a:latin typeface="Verdana" panose="020B0604030504040204" pitchFamily="34" charset="0"/>
                          <a:ea typeface="Verdana" panose="020B0604030504040204" pitchFamily="34" charset="0"/>
                        </a:rPr>
                        <a:t> y mercaderías</a:t>
                      </a:r>
                      <a:endParaRPr lang="es-ES" sz="900" noProof="0" dirty="0">
                        <a:latin typeface="Verdana" panose="020B0604030504040204" pitchFamily="34" charset="0"/>
                        <a:ea typeface="Verdana" panose="020B0604030504040204" pitchFamily="34" charset="0"/>
                      </a:endParaRPr>
                    </a:p>
                  </a:txBody>
                  <a:tcPr/>
                </a:tc>
                <a:tc>
                  <a:txBody>
                    <a:bodyPr/>
                    <a:lstStyle/>
                    <a:p>
                      <a:pPr algn="l"/>
                      <a:r>
                        <a:rPr lang="es-ES" sz="900" noProof="0" dirty="0">
                          <a:latin typeface="Verdana" panose="020B0604030504040204" pitchFamily="34" charset="0"/>
                          <a:ea typeface="Verdana" panose="020B0604030504040204" pitchFamily="34" charset="0"/>
                        </a:rPr>
                        <a:t>0–2kg</a:t>
                      </a:r>
                    </a:p>
                  </a:txBody>
                  <a:tcPr/>
                </a:tc>
                <a:tc>
                  <a:txBody>
                    <a:bodyPr/>
                    <a:lstStyle/>
                    <a:p>
                      <a:pPr algn="l"/>
                      <a:r>
                        <a:rPr lang="es-ES" sz="900" noProof="0" dirty="0">
                          <a:latin typeface="Verdana" panose="020B0604030504040204" pitchFamily="34" charset="0"/>
                          <a:ea typeface="Verdana" panose="020B0604030504040204" pitchFamily="34" charset="0"/>
                        </a:rPr>
                        <a:t>Prioritario</a:t>
                      </a:r>
                    </a:p>
                  </a:txBody>
                  <a:tcPr/>
                </a:tc>
                <a:tc>
                  <a:txBody>
                    <a:bodyPr/>
                    <a:lstStyle/>
                    <a:p>
                      <a:pPr algn="l"/>
                      <a:r>
                        <a:rPr lang="es-ES" sz="900" noProof="0" dirty="0">
                          <a:latin typeface="Verdana" panose="020B0604030504040204" pitchFamily="34" charset="0"/>
                          <a:ea typeface="Verdana" panose="020B0604030504040204" pitchFamily="34" charset="0"/>
                        </a:rPr>
                        <a:t>Obligatorio </a:t>
                      </a:r>
                      <a:br>
                        <a:rPr lang="es-ES" sz="900" noProof="0" dirty="0">
                          <a:latin typeface="Verdana" panose="020B0604030504040204" pitchFamily="34" charset="0"/>
                          <a:ea typeface="Verdana" panose="020B0604030504040204" pitchFamily="34" charset="0"/>
                        </a:rPr>
                      </a:br>
                      <a:r>
                        <a:rPr lang="es-ES" sz="900" noProof="0" dirty="0">
                          <a:latin typeface="Verdana" panose="020B0604030504040204" pitchFamily="34" charset="0"/>
                          <a:ea typeface="Verdana" panose="020B0604030504040204" pitchFamily="34" charset="0"/>
                        </a:rPr>
                        <a:t>(VA–VZ)</a:t>
                      </a:r>
                    </a:p>
                  </a:txBody>
                  <a:tcPr/>
                </a:tc>
                <a:tc>
                  <a:txBody>
                    <a:bodyPr/>
                    <a:lstStyle/>
                    <a:p>
                      <a:pPr algn="l"/>
                      <a:r>
                        <a:rPr lang="es-ES" sz="900" noProof="0" dirty="0">
                          <a:latin typeface="Verdana" panose="020B0604030504040204" pitchFamily="34" charset="0"/>
                          <a:ea typeface="Verdana" panose="020B0604030504040204" pitchFamily="34" charset="0"/>
                        </a:rPr>
                        <a:t>Obligatorio</a:t>
                      </a:r>
                    </a:p>
                  </a:txBody>
                  <a:tcPr/>
                </a:tc>
                <a:tc>
                  <a:txBody>
                    <a:bodyPr/>
                    <a:lstStyle/>
                    <a:p>
                      <a:pPr algn="l"/>
                      <a:r>
                        <a:rPr lang="es-ES" sz="900" noProof="0" dirty="0">
                          <a:latin typeface="Verdana" panose="020B0604030504040204" pitchFamily="34" charset="0"/>
                          <a:ea typeface="Verdana" panose="020B0604030504040204" pitchFamily="34" charset="0"/>
                        </a:rPr>
                        <a:t>EMC, EMD, EDH, EMH/EMI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noProof="0" dirty="0">
                          <a:latin typeface="Verdana" panose="020B0604030504040204" pitchFamily="34" charset="0"/>
                          <a:ea typeface="Verdana" panose="020B0604030504040204" pitchFamily="34" charset="0"/>
                        </a:rPr>
                        <a:t>Obligatorio (</a:t>
                      </a:r>
                      <a:r>
                        <a:rPr lang="es-ES" sz="900" i="1" noProof="0" dirty="0">
                          <a:latin typeface="Verdana" panose="020B0604030504040204" pitchFamily="34" charset="0"/>
                          <a:ea typeface="Verdana" panose="020B0604030504040204" pitchFamily="34" charset="0"/>
                        </a:rPr>
                        <a:t>envíos</a:t>
                      </a:r>
                      <a:r>
                        <a:rPr lang="es-ES" sz="900" i="1" baseline="0" noProof="0" dirty="0">
                          <a:latin typeface="Verdana" panose="020B0604030504040204" pitchFamily="34" charset="0"/>
                          <a:ea typeface="Verdana" panose="020B0604030504040204" pitchFamily="34" charset="0"/>
                        </a:rPr>
                        <a:t> sujetos al control aduanero</a:t>
                      </a:r>
                      <a:r>
                        <a:rPr lang="es-ES" sz="900" noProof="0" dirty="0">
                          <a:latin typeface="Verdana" panose="020B0604030504040204" pitchFamily="34" charset="0"/>
                          <a:ea typeface="Verdana" panose="020B0604030504040204" pitchFamily="34" charset="0"/>
                        </a:rPr>
                        <a:t>)</a:t>
                      </a:r>
                    </a:p>
                  </a:txBody>
                  <a:tcPr/>
                </a:tc>
                <a:tc>
                  <a:txBody>
                    <a:bodyPr/>
                    <a:lstStyle/>
                    <a:p>
                      <a:pPr algn="l"/>
                      <a:r>
                        <a:rPr lang="es-ES" sz="900" noProof="0" dirty="0">
                          <a:latin typeface="Verdana" panose="020B0604030504040204" pitchFamily="34" charset="0"/>
                          <a:ea typeface="Verdana" panose="020B0604030504040204" pitchFamily="34" charset="0"/>
                        </a:rPr>
                        <a:t>Opcional</a:t>
                      </a:r>
                    </a:p>
                  </a:txBody>
                  <a:tcPr/>
                </a:tc>
                <a:tc>
                  <a:txBody>
                    <a:bodyPr/>
                    <a:lstStyle/>
                    <a:p>
                      <a:pPr algn="l"/>
                      <a:r>
                        <a:rPr lang="es-ES" sz="900" noProof="0" dirty="0">
                          <a:latin typeface="Verdana" panose="020B0604030504040204" pitchFamily="34" charset="0"/>
                          <a:ea typeface="Verdana" panose="020B0604030504040204" pitchFamily="34" charset="0"/>
                        </a:rPr>
                        <a:t>Sí</a:t>
                      </a:r>
                    </a:p>
                    <a:p>
                      <a:pPr algn="l"/>
                      <a:endParaRPr lang="es-ES" sz="900" noProof="0" dirty="0">
                        <a:latin typeface="Verdana" panose="020B0604030504040204" pitchFamily="34" charset="0"/>
                        <a:ea typeface="Verdana" panose="020B0604030504040204" pitchFamily="34" charset="0"/>
                      </a:endParaRPr>
                    </a:p>
                  </a:txBody>
                  <a:tcPr/>
                </a:tc>
                <a:tc>
                  <a:txBody>
                    <a:bodyPr/>
                    <a:lstStyle/>
                    <a:p>
                      <a:pPr algn="l"/>
                      <a:r>
                        <a:rPr lang="es-ES" sz="900" noProof="0" dirty="0">
                          <a:latin typeface="Verdana" panose="020B0604030504040204" pitchFamily="34" charset="0"/>
                          <a:ea typeface="Verdana" panose="020B0604030504040204" pitchFamily="34" charset="0"/>
                        </a:rPr>
                        <a:t>Sí</a:t>
                      </a:r>
                    </a:p>
                  </a:txBody>
                  <a:tcPr/>
                </a:tc>
                <a:tc>
                  <a:txBody>
                    <a:bodyPr/>
                    <a:lstStyle/>
                    <a:p>
                      <a:pPr algn="ctr"/>
                      <a:endParaRPr lang="es-ES" sz="900" noProof="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495856426"/>
                  </a:ext>
                </a:extLst>
              </a:tr>
              <a:tr h="778003">
                <a:tc>
                  <a:txBody>
                    <a:bodyPr/>
                    <a:lstStyle/>
                    <a:p>
                      <a:r>
                        <a:rPr lang="es-ES" sz="900" b="0" noProof="0" dirty="0">
                          <a:latin typeface="Verdana" panose="020B0604030504040204" pitchFamily="34" charset="0"/>
                          <a:ea typeface="Verdana" panose="020B0604030504040204" pitchFamily="34" charset="0"/>
                        </a:rPr>
                        <a:t>Servicio de distribución con seguimiento</a:t>
                      </a:r>
                    </a:p>
                  </a:txBody>
                  <a:tcPr/>
                </a:tc>
                <a:tc>
                  <a:txBody>
                    <a:bodyPr/>
                    <a:lstStyle/>
                    <a:p>
                      <a:pPr algn="l"/>
                      <a:r>
                        <a:rPr lang="es-ES" sz="900" noProof="0" dirty="0">
                          <a:latin typeface="Verdana" panose="020B0604030504040204" pitchFamily="34" charset="0"/>
                          <a:ea typeface="Verdana" panose="020B0604030504040204" pitchFamily="34" charset="0"/>
                        </a:rPr>
                        <a:t>Documentos</a:t>
                      </a:r>
                      <a:r>
                        <a:rPr lang="es-ES" sz="900" baseline="0" noProof="0" dirty="0">
                          <a:latin typeface="Verdana" panose="020B0604030504040204" pitchFamily="34" charset="0"/>
                          <a:ea typeface="Verdana" panose="020B0604030504040204" pitchFamily="34" charset="0"/>
                        </a:rPr>
                        <a:t> y mercaderías</a:t>
                      </a:r>
                      <a:endParaRPr lang="es-ES" sz="900" noProof="0" dirty="0">
                        <a:latin typeface="Verdana" panose="020B0604030504040204" pitchFamily="34" charset="0"/>
                        <a:ea typeface="Verdana" panose="020B0604030504040204" pitchFamily="34" charset="0"/>
                      </a:endParaRPr>
                    </a:p>
                  </a:txBody>
                  <a:tcPr/>
                </a:tc>
                <a:tc>
                  <a:txBody>
                    <a:bodyPr/>
                    <a:lstStyle/>
                    <a:p>
                      <a:pPr algn="l"/>
                      <a:r>
                        <a:rPr lang="es-ES" sz="900" noProof="0" dirty="0">
                          <a:latin typeface="Verdana" panose="020B0604030504040204" pitchFamily="34" charset="0"/>
                          <a:ea typeface="Verdana" panose="020B0604030504040204" pitchFamily="34" charset="0"/>
                        </a:rPr>
                        <a:t>0–2kg</a:t>
                      </a:r>
                    </a:p>
                  </a:txBody>
                  <a:tcPr/>
                </a:tc>
                <a:tc>
                  <a:txBody>
                    <a:bodyPr/>
                    <a:lstStyle/>
                    <a:p>
                      <a:pPr algn="l"/>
                      <a:r>
                        <a:rPr lang="es-ES" sz="900" noProof="0" dirty="0">
                          <a:latin typeface="Verdana" panose="020B0604030504040204" pitchFamily="34" charset="0"/>
                          <a:ea typeface="Verdana" panose="020B0604030504040204" pitchFamily="34" charset="0"/>
                        </a:rPr>
                        <a:t>Prioritario</a:t>
                      </a:r>
                    </a:p>
                  </a:txBody>
                  <a:tcPr/>
                </a:tc>
                <a:tc>
                  <a:txBody>
                    <a:bodyPr/>
                    <a:lstStyle/>
                    <a:p>
                      <a:pPr algn="l"/>
                      <a:r>
                        <a:rPr lang="es-ES" sz="900" noProof="0" dirty="0">
                          <a:latin typeface="Verdana" panose="020B0604030504040204" pitchFamily="34" charset="0"/>
                          <a:ea typeface="Verdana" panose="020B0604030504040204" pitchFamily="34" charset="0"/>
                        </a:rPr>
                        <a:t>Obligatorio </a:t>
                      </a:r>
                      <a:br>
                        <a:rPr lang="es-ES" sz="900" noProof="0" dirty="0">
                          <a:latin typeface="Verdana" panose="020B0604030504040204" pitchFamily="34" charset="0"/>
                          <a:ea typeface="Verdana" panose="020B0604030504040204" pitchFamily="34" charset="0"/>
                        </a:rPr>
                      </a:br>
                      <a:r>
                        <a:rPr lang="es-ES" sz="900" noProof="0" dirty="0">
                          <a:latin typeface="Verdana" panose="020B0604030504040204" pitchFamily="34" charset="0"/>
                          <a:ea typeface="Verdana" panose="020B0604030504040204" pitchFamily="34" charset="0"/>
                        </a:rPr>
                        <a:t>(LA–LZ)</a:t>
                      </a:r>
                    </a:p>
                  </a:txBody>
                  <a:tcPr/>
                </a:tc>
                <a:tc>
                  <a:txBody>
                    <a:bodyPr/>
                    <a:lstStyle/>
                    <a:p>
                      <a:pPr algn="l"/>
                      <a:r>
                        <a:rPr lang="es-ES" sz="900" noProof="0" dirty="0">
                          <a:latin typeface="Verdana" panose="020B0604030504040204" pitchFamily="34" charset="0"/>
                          <a:ea typeface="Verdana" panose="020B0604030504040204" pitchFamily="34" charset="0"/>
                        </a:rPr>
                        <a:t>Obligatorio</a:t>
                      </a:r>
                    </a:p>
                  </a:txBody>
                  <a:tcPr/>
                </a:tc>
                <a:tc>
                  <a:txBody>
                    <a:bodyPr/>
                    <a:lstStyle/>
                    <a:p>
                      <a:pPr algn="l"/>
                      <a:r>
                        <a:rPr lang="es-ES" sz="900" noProof="0" dirty="0">
                          <a:latin typeface="Verdana" panose="020B0604030504040204" pitchFamily="34" charset="0"/>
                          <a:ea typeface="Verdana" panose="020B0604030504040204" pitchFamily="34" charset="0"/>
                        </a:rPr>
                        <a:t>EMC, EMD, EDH, EMH/EMI</a:t>
                      </a:r>
                      <a:endParaRPr lang="es-ES" sz="1100" noProof="0" dirty="0">
                        <a:latin typeface="Verdana" panose="020B0604030504040204" pitchFamily="34" charset="0"/>
                        <a:ea typeface="Verdana" panose="020B0604030504040204" pitchFamily="34" charset="0"/>
                      </a:endParaRPr>
                    </a:p>
                  </a:txBody>
                  <a:tcPr/>
                </a:tc>
                <a:tc>
                  <a:txBody>
                    <a:bodyPr/>
                    <a:lstStyle/>
                    <a:p>
                      <a:pPr algn="l"/>
                      <a:r>
                        <a:rPr lang="es-ES" sz="900" noProof="0" dirty="0">
                          <a:latin typeface="Verdana" panose="020B0604030504040204" pitchFamily="34" charset="0"/>
                          <a:ea typeface="Verdana" panose="020B0604030504040204" pitchFamily="34" charset="0"/>
                        </a:rPr>
                        <a:t>Obligatorio (</a:t>
                      </a:r>
                      <a:r>
                        <a:rPr lang="es-ES" sz="900" i="1" noProof="0" dirty="0">
                          <a:latin typeface="Verdana" panose="020B0604030504040204" pitchFamily="34" charset="0"/>
                          <a:ea typeface="Verdana" panose="020B0604030504040204" pitchFamily="34" charset="0"/>
                        </a:rPr>
                        <a:t>envíos</a:t>
                      </a:r>
                      <a:r>
                        <a:rPr lang="es-ES" sz="900" i="1" baseline="0" noProof="0" dirty="0">
                          <a:latin typeface="Verdana" panose="020B0604030504040204" pitchFamily="34" charset="0"/>
                          <a:ea typeface="Verdana" panose="020B0604030504040204" pitchFamily="34" charset="0"/>
                        </a:rPr>
                        <a:t> sujetos al control aduanero</a:t>
                      </a:r>
                      <a:endParaRPr lang="es-ES" sz="900" noProof="0" dirty="0">
                        <a:latin typeface="Verdana" panose="020B0604030504040204" pitchFamily="34" charset="0"/>
                        <a:ea typeface="Verdana" panose="020B0604030504040204" pitchFamily="34" charset="0"/>
                      </a:endParaRPr>
                    </a:p>
                  </a:txBody>
                  <a:tcPr/>
                </a:tc>
                <a:tc>
                  <a:txBody>
                    <a:bodyPr/>
                    <a:lstStyle/>
                    <a:p>
                      <a:pPr algn="l"/>
                      <a:r>
                        <a:rPr lang="es-ES" sz="900" noProof="0" dirty="0">
                          <a:latin typeface="Verdana" panose="020B0604030504040204" pitchFamily="34" charset="0"/>
                          <a:ea typeface="Verdana" panose="020B0604030504040204" pitchFamily="34" charset="0"/>
                        </a:rPr>
                        <a:t>Opcional</a:t>
                      </a:r>
                    </a:p>
                  </a:txBody>
                  <a:tcPr/>
                </a:tc>
                <a:tc>
                  <a:txBody>
                    <a:bodyPr/>
                    <a:lstStyle/>
                    <a:p>
                      <a:pPr algn="l"/>
                      <a:r>
                        <a:rPr lang="es-ES" sz="900" noProof="0" dirty="0">
                          <a:latin typeface="Verdana" panose="020B0604030504040204" pitchFamily="34" charset="0"/>
                          <a:ea typeface="Verdana" panose="020B0604030504040204" pitchFamily="34" charset="0"/>
                        </a:rPr>
                        <a:t>No</a:t>
                      </a:r>
                    </a:p>
                  </a:txBody>
                  <a:tcPr/>
                </a:tc>
                <a:tc>
                  <a:txBody>
                    <a:bodyPr/>
                    <a:lstStyle/>
                    <a:p>
                      <a:pPr algn="l"/>
                      <a:r>
                        <a:rPr lang="es-ES" sz="900" noProof="0" dirty="0">
                          <a:latin typeface="Verdana" panose="020B0604030504040204" pitchFamily="34" charset="0"/>
                          <a:ea typeface="Verdana" panose="020B0604030504040204" pitchFamily="34" charset="0"/>
                        </a:rPr>
                        <a:t>No</a:t>
                      </a:r>
                    </a:p>
                  </a:txBody>
                  <a:tcPr/>
                </a:tc>
                <a:tc>
                  <a:txBody>
                    <a:bodyPr/>
                    <a:lstStyle/>
                    <a:p>
                      <a:pPr algn="ctr"/>
                      <a:endParaRPr lang="es-ES" sz="900" noProof="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796308868"/>
                  </a:ext>
                </a:extLst>
              </a:tr>
            </a:tbl>
          </a:graphicData>
        </a:graphic>
      </p:graphicFrame>
      <p:sp>
        <p:nvSpPr>
          <p:cNvPr id="5" name="ZoneTexte 4">
            <a:extLst>
              <a:ext uri="{FF2B5EF4-FFF2-40B4-BE49-F238E27FC236}">
                <a16:creationId xmlns:a16="http://schemas.microsoft.com/office/drawing/2014/main" id="{E8E04BB6-97DA-4826-9B37-2C3CDB526021}"/>
              </a:ext>
            </a:extLst>
          </p:cNvPr>
          <p:cNvSpPr txBox="1"/>
          <p:nvPr/>
        </p:nvSpPr>
        <p:spPr>
          <a:xfrm>
            <a:off x="1573584" y="398730"/>
            <a:ext cx="9707979" cy="701731"/>
          </a:xfrm>
          <a:prstGeom prst="rect">
            <a:avLst/>
          </a:prstGeom>
          <a:noFill/>
        </p:spPr>
        <p:txBody>
          <a:bodyPr wrap="square">
            <a:spAutoFit/>
          </a:bodyPr>
          <a:lstStyle/>
          <a:p>
            <a:pPr>
              <a:lnSpc>
                <a:spcPct val="90000"/>
              </a:lnSpc>
              <a:spcBef>
                <a:spcPct val="0"/>
              </a:spcBef>
              <a:defRPr/>
            </a:pPr>
            <a:r>
              <a:rPr lang="es-ES" sz="2200" b="1" noProof="0" dirty="0">
                <a:solidFill>
                  <a:prstClr val="black"/>
                </a:solidFill>
                <a:latin typeface="Verdana" panose="020B0604030504040204" pitchFamily="34" charset="0"/>
                <a:ea typeface="Verdana" panose="020B0604030504040204" pitchFamily="34" charset="0"/>
                <a:cs typeface="Arial" panose="020B0604020202020204" pitchFamily="34" charset="0"/>
              </a:rPr>
              <a:t>Resumen de los elementos: servicios de certificación, de declaración de valor y de distribución con seguimiento</a:t>
            </a:r>
          </a:p>
        </p:txBody>
      </p:sp>
    </p:spTree>
    <p:extLst>
      <p:ext uri="{BB962C8B-B14F-4D97-AF65-F5344CB8AC3E}">
        <p14:creationId xmlns:p14="http://schemas.microsoft.com/office/powerpoint/2010/main" val="2058143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7B5A-1E92-4287-9B5C-5766729DD03B}"/>
              </a:ext>
            </a:extLst>
          </p:cNvPr>
          <p:cNvSpPr>
            <a:spLocks noGrp="1"/>
          </p:cNvSpPr>
          <p:nvPr>
            <p:ph type="title"/>
          </p:nvPr>
        </p:nvSpPr>
        <p:spPr>
          <a:xfrm>
            <a:off x="1509368" y="134742"/>
            <a:ext cx="10271506" cy="822960"/>
          </a:xfrm>
        </p:spPr>
        <p:txBody>
          <a:bodyPr/>
          <a:lstStyle/>
          <a:p>
            <a:r>
              <a:rPr lang="es-ES" sz="2200" noProof="0" dirty="0">
                <a:solidFill>
                  <a:prstClr val="black"/>
                </a:solidFill>
                <a:cs typeface="Arial" panose="020B0604020202020204" pitchFamily="34" charset="0"/>
              </a:rPr>
              <a:t>Matriz de la cartera de servicios postales internacionales físicos al 1</a:t>
            </a:r>
            <a:r>
              <a:rPr lang="es-ES" sz="2200" dirty="0"/>
              <a:t>º</a:t>
            </a:r>
            <a:r>
              <a:rPr lang="es-ES" sz="2200" noProof="0" dirty="0">
                <a:solidFill>
                  <a:prstClr val="black"/>
                </a:solidFill>
                <a:cs typeface="Arial" panose="020B0604020202020204" pitchFamily="34" charset="0"/>
              </a:rPr>
              <a:t> de enero de 2026 </a:t>
            </a:r>
            <a:endParaRPr lang="es-ES" sz="2200" noProof="0" dirty="0"/>
          </a:p>
        </p:txBody>
      </p:sp>
      <p:sp>
        <p:nvSpPr>
          <p:cNvPr id="11" name="ZoneTexte 10">
            <a:extLst>
              <a:ext uri="{FF2B5EF4-FFF2-40B4-BE49-F238E27FC236}">
                <a16:creationId xmlns:a16="http://schemas.microsoft.com/office/drawing/2014/main" id="{7C9BCCDB-355C-4E29-82AE-3FD55B6BE287}"/>
              </a:ext>
            </a:extLst>
          </p:cNvPr>
          <p:cNvSpPr txBox="1"/>
          <p:nvPr/>
        </p:nvSpPr>
        <p:spPr>
          <a:xfrm>
            <a:off x="1532392" y="860576"/>
            <a:ext cx="6913776" cy="369332"/>
          </a:xfrm>
          <a:prstGeom prst="rect">
            <a:avLst/>
          </a:prstGeom>
          <a:noFill/>
        </p:spPr>
        <p:txBody>
          <a:bodyPr wrap="square">
            <a:spAutoFit/>
          </a:bodyPr>
          <a:lstStyle/>
          <a:p>
            <a:r>
              <a:rPr lang="es-ES" noProof="0" dirty="0">
                <a:solidFill>
                  <a:schemeClr val="accent1"/>
                </a:solidFill>
                <a:latin typeface="Verdana" panose="020B0604030504040204" pitchFamily="34" charset="0"/>
                <a:ea typeface="Verdana" panose="020B0604030504040204" pitchFamily="34" charset="0"/>
              </a:rPr>
              <a:t>Aprobada por el Cuarto Congreso Extraordinario en 2023</a:t>
            </a:r>
          </a:p>
        </p:txBody>
      </p:sp>
      <p:grpSp>
        <p:nvGrpSpPr>
          <p:cNvPr id="6" name="Grupo 5">
            <a:extLst>
              <a:ext uri="{FF2B5EF4-FFF2-40B4-BE49-F238E27FC236}">
                <a16:creationId xmlns:a16="http://schemas.microsoft.com/office/drawing/2014/main" id="{84FF4D01-67CA-77D8-394F-D181E26DB76D}"/>
              </a:ext>
            </a:extLst>
          </p:cNvPr>
          <p:cNvGrpSpPr/>
          <p:nvPr/>
        </p:nvGrpSpPr>
        <p:grpSpPr>
          <a:xfrm>
            <a:off x="1229044" y="1229908"/>
            <a:ext cx="9733911" cy="5345434"/>
            <a:chOff x="1229044" y="1229908"/>
            <a:chExt cx="9733911" cy="5345434"/>
          </a:xfrm>
        </p:grpSpPr>
        <p:pic>
          <p:nvPicPr>
            <p:cNvPr id="4" name="Imagen 3">
              <a:extLst>
                <a:ext uri="{FF2B5EF4-FFF2-40B4-BE49-F238E27FC236}">
                  <a16:creationId xmlns:a16="http://schemas.microsoft.com/office/drawing/2014/main" id="{2CFC8ADC-A97B-FFE7-FD71-CAB1885F5B95}"/>
                </a:ext>
              </a:extLst>
            </p:cNvPr>
            <p:cNvPicPr>
              <a:picLocks noChangeAspect="1"/>
            </p:cNvPicPr>
            <p:nvPr/>
          </p:nvPicPr>
          <p:blipFill>
            <a:blip r:embed="rId2"/>
            <a:stretch>
              <a:fillRect/>
            </a:stretch>
          </p:blipFill>
          <p:spPr>
            <a:xfrm>
              <a:off x="1229044" y="1229908"/>
              <a:ext cx="9733911" cy="5345434"/>
            </a:xfrm>
            <a:prstGeom prst="rect">
              <a:avLst/>
            </a:prstGeom>
          </p:spPr>
        </p:pic>
        <p:sp>
          <p:nvSpPr>
            <p:cNvPr id="10" name="Rectangle 9">
              <a:extLst>
                <a:ext uri="{FF2B5EF4-FFF2-40B4-BE49-F238E27FC236}">
                  <a16:creationId xmlns:a16="http://schemas.microsoft.com/office/drawing/2014/main" id="{B8B409F6-E0B4-48CC-A56B-964CE1A030EE}"/>
                </a:ext>
              </a:extLst>
            </p:cNvPr>
            <p:cNvSpPr/>
            <p:nvPr/>
          </p:nvSpPr>
          <p:spPr>
            <a:xfrm>
              <a:off x="1264596" y="3962510"/>
              <a:ext cx="1716729" cy="7408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noProof="0" dirty="0"/>
            </a:p>
          </p:txBody>
        </p:sp>
        <p:sp>
          <p:nvSpPr>
            <p:cNvPr id="9" name="Rectangle 8">
              <a:extLst>
                <a:ext uri="{FF2B5EF4-FFF2-40B4-BE49-F238E27FC236}">
                  <a16:creationId xmlns:a16="http://schemas.microsoft.com/office/drawing/2014/main" id="{12320A91-BAA5-40BF-B53E-437760E573F8}"/>
                </a:ext>
              </a:extLst>
            </p:cNvPr>
            <p:cNvSpPr/>
            <p:nvPr/>
          </p:nvSpPr>
          <p:spPr>
            <a:xfrm>
              <a:off x="3269047" y="4876272"/>
              <a:ext cx="1088850" cy="5789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noProof="0" dirty="0"/>
            </a:p>
          </p:txBody>
        </p:sp>
        <p:sp>
          <p:nvSpPr>
            <p:cNvPr id="5" name="Rectangle 4">
              <a:extLst>
                <a:ext uri="{FF2B5EF4-FFF2-40B4-BE49-F238E27FC236}">
                  <a16:creationId xmlns:a16="http://schemas.microsoft.com/office/drawing/2014/main" id="{7772E0D1-BAB7-4703-88C9-9D9D04C785EA}"/>
                </a:ext>
              </a:extLst>
            </p:cNvPr>
            <p:cNvSpPr/>
            <p:nvPr/>
          </p:nvSpPr>
          <p:spPr>
            <a:xfrm>
              <a:off x="9161741" y="3962510"/>
              <a:ext cx="1801214" cy="7408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noProof="0" dirty="0"/>
            </a:p>
          </p:txBody>
        </p:sp>
        <p:sp>
          <p:nvSpPr>
            <p:cNvPr id="7" name="Rectangle 6">
              <a:extLst>
                <a:ext uri="{FF2B5EF4-FFF2-40B4-BE49-F238E27FC236}">
                  <a16:creationId xmlns:a16="http://schemas.microsoft.com/office/drawing/2014/main" id="{EEA5156A-955F-4E43-893B-64BD5700BBE4}"/>
                </a:ext>
              </a:extLst>
            </p:cNvPr>
            <p:cNvSpPr/>
            <p:nvPr/>
          </p:nvSpPr>
          <p:spPr>
            <a:xfrm>
              <a:off x="4157321" y="3964509"/>
              <a:ext cx="1938679" cy="7388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noProof="0" dirty="0"/>
            </a:p>
          </p:txBody>
        </p:sp>
      </p:grpSp>
    </p:spTree>
    <p:extLst>
      <p:ext uri="{BB962C8B-B14F-4D97-AF65-F5344CB8AC3E}">
        <p14:creationId xmlns:p14="http://schemas.microsoft.com/office/powerpoint/2010/main" val="3399749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35D29-844D-9B39-E66B-3F0C2F5A2FBA}"/>
              </a:ext>
            </a:extLst>
          </p:cNvPr>
          <p:cNvSpPr>
            <a:spLocks noGrp="1"/>
          </p:cNvSpPr>
          <p:nvPr>
            <p:ph type="ctrTitle"/>
          </p:nvPr>
        </p:nvSpPr>
        <p:spPr>
          <a:xfrm>
            <a:off x="1644170" y="3024963"/>
            <a:ext cx="8903660" cy="1573618"/>
          </a:xfrm>
        </p:spPr>
        <p:txBody>
          <a:bodyPr/>
          <a:lstStyle/>
          <a:p>
            <a:br>
              <a:rPr lang="es-ES" sz="1800" b="0" i="0" u="none" strike="noStrike" baseline="0" noProof="0" dirty="0">
                <a:solidFill>
                  <a:srgbClr val="000000"/>
                </a:solidFill>
                <a:latin typeface="Lucida Sans" panose="020B0602030504020204" pitchFamily="34" charset="0"/>
              </a:rPr>
            </a:br>
            <a:r>
              <a:rPr lang="es-ES" sz="3600" noProof="0" dirty="0"/>
              <a:t> </a:t>
            </a:r>
            <a:br>
              <a:rPr lang="es-ES" sz="3600" noProof="0" dirty="0"/>
            </a:br>
            <a:br>
              <a:rPr lang="es-ES" sz="3600" noProof="0" dirty="0"/>
            </a:br>
            <a:r>
              <a:rPr lang="es-ES" sz="3600" noProof="0" dirty="0"/>
              <a:t>3. Requisitos técnicos</a:t>
            </a:r>
            <a:br>
              <a:rPr lang="es-ES" sz="3600" noProof="0" dirty="0"/>
            </a:br>
            <a:br>
              <a:rPr lang="es-ES" sz="3600" noProof="0" dirty="0"/>
            </a:br>
            <a:r>
              <a:rPr lang="es-ES" sz="3600" noProof="0" dirty="0"/>
              <a:t>	</a:t>
            </a:r>
          </a:p>
        </p:txBody>
      </p:sp>
    </p:spTree>
    <p:extLst>
      <p:ext uri="{BB962C8B-B14F-4D97-AF65-F5344CB8AC3E}">
        <p14:creationId xmlns:p14="http://schemas.microsoft.com/office/powerpoint/2010/main" val="2502535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81EA2915-576D-403A-85AB-6F21D1F37E30}"/>
              </a:ext>
            </a:extLst>
          </p:cNvPr>
          <p:cNvPicPr/>
          <p:nvPr/>
        </p:nvPicPr>
        <p:blipFill>
          <a:blip r:embed="rId2"/>
          <a:stretch>
            <a:fillRect/>
          </a:stretch>
        </p:blipFill>
        <p:spPr>
          <a:xfrm>
            <a:off x="5267163" y="1171968"/>
            <a:ext cx="5823617" cy="3848735"/>
          </a:xfrm>
          <a:prstGeom prst="rect">
            <a:avLst/>
          </a:prstGeom>
        </p:spPr>
      </p:pic>
      <p:sp>
        <p:nvSpPr>
          <p:cNvPr id="8" name="ZoneTexte 7">
            <a:extLst>
              <a:ext uri="{FF2B5EF4-FFF2-40B4-BE49-F238E27FC236}">
                <a16:creationId xmlns:a16="http://schemas.microsoft.com/office/drawing/2014/main" id="{72317426-855F-41C4-AEFC-70536D34F8FE}"/>
              </a:ext>
            </a:extLst>
          </p:cNvPr>
          <p:cNvSpPr txBox="1"/>
          <p:nvPr/>
        </p:nvSpPr>
        <p:spPr>
          <a:xfrm>
            <a:off x="296637" y="1541516"/>
            <a:ext cx="4576212" cy="3970318"/>
          </a:xfrm>
          <a:prstGeom prst="rect">
            <a:avLst/>
          </a:prstGeom>
          <a:noFill/>
        </p:spPr>
        <p:txBody>
          <a:bodyPr wrap="square">
            <a:spAutoFit/>
          </a:bodyPr>
          <a:lstStyle/>
          <a:p>
            <a:pPr lvl="0" rtl="0"/>
            <a:r>
              <a:rPr lang="es-ES" b="1" noProof="0" dirty="0">
                <a:latin typeface="Verdana" panose="020B0604030504040204" pitchFamily="34" charset="0"/>
                <a:ea typeface="Verdana" panose="020B0604030504040204" pitchFamily="34" charset="0"/>
                <a:cs typeface="Times New Roman" panose="02020603050405020304" pitchFamily="18" charset="0"/>
              </a:rPr>
              <a:t>Indicador de servicio</a:t>
            </a:r>
            <a:r>
              <a:rPr lang="es-ES" b="1" noProof="0" dirty="0">
                <a:effectLst/>
                <a:latin typeface="Verdana" panose="020B0604030504040204" pitchFamily="34" charset="0"/>
                <a:ea typeface="Verdana" panose="020B0604030504040204" pitchFamily="34" charset="0"/>
                <a:cs typeface="Times New Roman" panose="02020603050405020304" pitchFamily="18" charset="0"/>
              </a:rPr>
              <a:t> e identificación del envío</a:t>
            </a:r>
            <a:endParaRPr lang="es-ES" noProof="0" dirty="0">
              <a:effectLst/>
              <a:latin typeface="Verdana" panose="020B0604030504040204" pitchFamily="34" charset="0"/>
              <a:ea typeface="Verdana" panose="020B0604030504040204" pitchFamily="34" charset="0"/>
              <a:cs typeface="Times New Roman" panose="02020603050405020304" pitchFamily="18" charset="0"/>
            </a:endParaRPr>
          </a:p>
          <a:p>
            <a:endParaRPr lang="es-ES" noProof="0" dirty="0">
              <a:effectLst/>
              <a:latin typeface="Verdana" panose="020B0604030504040204" pitchFamily="34" charset="0"/>
              <a:ea typeface="Verdana" panose="020B0604030504040204" pitchFamily="34" charset="0"/>
              <a:cs typeface="Times New Roman" panose="02020603050405020304" pitchFamily="18" charset="0"/>
            </a:endParaRPr>
          </a:p>
          <a:p>
            <a:r>
              <a:rPr lang="es-ES" noProof="0" dirty="0">
                <a:effectLst/>
                <a:latin typeface="Verdana" panose="020B0604030504040204" pitchFamily="34" charset="0"/>
                <a:ea typeface="Verdana" panose="020B0604030504040204" pitchFamily="34" charset="0"/>
                <a:cs typeface="Times New Roman" panose="02020603050405020304" pitchFamily="18" charset="0"/>
              </a:rPr>
              <a:t>IPS </a:t>
            </a:r>
            <a:r>
              <a:rPr lang="es-ES" noProof="0" dirty="0">
                <a:latin typeface="Verdana" panose="020B0604030504040204" pitchFamily="34" charset="0"/>
                <a:ea typeface="Verdana" panose="020B0604030504040204" pitchFamily="34" charset="0"/>
                <a:cs typeface="Times New Roman" panose="02020603050405020304" pitchFamily="18" charset="0"/>
              </a:rPr>
              <a:t>está preconfigurado</a:t>
            </a:r>
            <a:r>
              <a:rPr lang="es-ES" noProof="0" dirty="0">
                <a:effectLst/>
                <a:latin typeface="Verdana" panose="020B0604030504040204" pitchFamily="34" charset="0"/>
                <a:ea typeface="Verdana" panose="020B0604030504040204" pitchFamily="34" charset="0"/>
                <a:cs typeface="Times New Roman" panose="02020603050405020304" pitchFamily="18" charset="0"/>
              </a:rPr>
              <a:t> con los rangos de indicadores de servicio asignados a los diferentes tipos de </a:t>
            </a:r>
            <a:r>
              <a:rPr lang="es-ES" noProof="0" dirty="0">
                <a:latin typeface="Verdana" panose="020B0604030504040204" pitchFamily="34" charset="0"/>
                <a:ea typeface="Verdana" panose="020B0604030504040204" pitchFamily="34" charset="0"/>
                <a:cs typeface="Times New Roman" panose="02020603050405020304" pitchFamily="18" charset="0"/>
              </a:rPr>
              <a:t>envíos</a:t>
            </a:r>
            <a:r>
              <a:rPr lang="es-ES" noProof="0" dirty="0">
                <a:effectLst/>
                <a:latin typeface="Verdana" panose="020B0604030504040204" pitchFamily="34" charset="0"/>
                <a:ea typeface="Verdana" panose="020B0604030504040204" pitchFamily="34" charset="0"/>
                <a:cs typeface="Times New Roman" panose="02020603050405020304" pitchFamily="18" charset="0"/>
              </a:rPr>
              <a:t>:</a:t>
            </a:r>
          </a:p>
          <a:p>
            <a:r>
              <a:rPr lang="es-ES" noProof="0" dirty="0">
                <a:latin typeface="Verdana" panose="020B0604030504040204" pitchFamily="34" charset="0"/>
                <a:ea typeface="Verdana" panose="020B0604030504040204" pitchFamily="34" charset="0"/>
                <a:cs typeface="Times New Roman" panose="02020603050405020304" pitchFamily="18" charset="0"/>
              </a:rPr>
              <a:t>LA</a:t>
            </a:r>
            <a:r>
              <a:rPr lang="es-ES" noProof="0" dirty="0">
                <a:latin typeface="Verdana" panose="020B0604030504040204" pitchFamily="34" charset="0"/>
                <a:ea typeface="Verdana" panose="020B0604030504040204" pitchFamily="34" charset="0"/>
              </a:rPr>
              <a:t>–</a:t>
            </a:r>
            <a:r>
              <a:rPr lang="es-ES" noProof="0" dirty="0">
                <a:latin typeface="Verdana" panose="020B0604030504040204" pitchFamily="34" charset="0"/>
                <a:ea typeface="Verdana" panose="020B0604030504040204" pitchFamily="34" charset="0"/>
                <a:cs typeface="Times New Roman" panose="02020603050405020304" pitchFamily="18" charset="0"/>
              </a:rPr>
              <a:t>LZ	</a:t>
            </a:r>
            <a:r>
              <a:rPr lang="es-ES" noProof="0" dirty="0">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 Con seguimiento</a:t>
            </a:r>
          </a:p>
          <a:p>
            <a:r>
              <a:rPr lang="es-ES" noProof="0" dirty="0">
                <a:effectLst/>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RA</a:t>
            </a:r>
            <a:r>
              <a:rPr lang="es-ES" noProof="0" dirty="0">
                <a:latin typeface="Verdana" panose="020B0604030504040204" pitchFamily="34" charset="0"/>
                <a:ea typeface="Verdana" panose="020B0604030504040204" pitchFamily="34" charset="0"/>
              </a:rPr>
              <a:t>–</a:t>
            </a:r>
            <a:r>
              <a:rPr lang="es-ES" noProof="0" dirty="0">
                <a:effectLst/>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RZ	 </a:t>
            </a:r>
            <a:r>
              <a:rPr lang="es-ES" noProof="0" dirty="0">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Certificado</a:t>
            </a:r>
            <a:endParaRPr lang="es-ES" noProof="0" dirty="0">
              <a:effectLst/>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endParaRPr>
          </a:p>
          <a:p>
            <a:r>
              <a:rPr lang="es-ES" noProof="0" dirty="0">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VA</a:t>
            </a:r>
            <a:r>
              <a:rPr lang="es-ES" noProof="0" dirty="0">
                <a:latin typeface="Verdana" panose="020B0604030504040204" pitchFamily="34" charset="0"/>
                <a:ea typeface="Verdana" panose="020B0604030504040204" pitchFamily="34" charset="0"/>
              </a:rPr>
              <a:t>–</a:t>
            </a:r>
            <a:r>
              <a:rPr lang="es-ES" noProof="0" dirty="0">
                <a:latin typeface="Verdana" panose="020B0604030504040204" pitchFamily="34" charset="0"/>
                <a:ea typeface="Verdana" panose="020B0604030504040204" pitchFamily="34" charset="0"/>
                <a:cs typeface="Times New Roman" panose="02020603050405020304" pitchFamily="18" charset="0"/>
                <a:sym typeface="Wingdings" panose="05000000000000000000" pitchFamily="2" charset="2"/>
              </a:rPr>
              <a:t>VZ	 Con valor declarado</a:t>
            </a:r>
            <a:endParaRPr lang="es-ES" noProof="0" dirty="0">
              <a:effectLst/>
              <a:latin typeface="Verdana" panose="020B0604030504040204" pitchFamily="34" charset="0"/>
              <a:ea typeface="Verdana" panose="020B0604030504040204" pitchFamily="34" charset="0"/>
              <a:cs typeface="Times New Roman" panose="02020603050405020304" pitchFamily="18" charset="0"/>
            </a:endParaRPr>
          </a:p>
          <a:p>
            <a:endParaRPr lang="es-ES" noProof="0" dirty="0">
              <a:effectLst/>
              <a:latin typeface="Verdana" panose="020B0604030504040204" pitchFamily="34" charset="0"/>
              <a:ea typeface="Verdana" panose="020B0604030504040204" pitchFamily="34" charset="0"/>
              <a:cs typeface="Times New Roman" panose="02020603050405020304" pitchFamily="18" charset="0"/>
            </a:endParaRPr>
          </a:p>
          <a:p>
            <a:endParaRPr lang="es-ES" noProof="0" dirty="0">
              <a:effectLst/>
              <a:latin typeface="Verdana" panose="020B0604030504040204" pitchFamily="34" charset="0"/>
              <a:ea typeface="Verdana" panose="020B0604030504040204" pitchFamily="34" charset="0"/>
              <a:cs typeface="Times New Roman" panose="02020603050405020304" pitchFamily="18" charset="0"/>
            </a:endParaRPr>
          </a:p>
          <a:p>
            <a:r>
              <a:rPr lang="es-ES" i="1" noProof="0" dirty="0">
                <a:solidFill>
                  <a:srgbClr val="002060"/>
                </a:solidFill>
                <a:latin typeface="Verdana" panose="020B0604030504040204" pitchFamily="34" charset="0"/>
                <a:ea typeface="Verdana" panose="020B0604030504040204" pitchFamily="34" charset="0"/>
                <a:cs typeface="Times New Roman" panose="02020603050405020304" pitchFamily="18" charset="0"/>
              </a:rPr>
              <a:t>Función IPS</a:t>
            </a:r>
            <a:r>
              <a:rPr lang="es-ES" i="1" noProof="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 </a:t>
            </a:r>
            <a:r>
              <a:rPr lang="es-ES" i="1" noProof="0" dirty="0">
                <a:solidFill>
                  <a:srgbClr val="002060"/>
                </a:solidFill>
                <a:latin typeface="Verdana" panose="020B0604030504040204" pitchFamily="34" charset="0"/>
                <a:ea typeface="Verdana" panose="020B0604030504040204" pitchFamily="34" charset="0"/>
                <a:cs typeface="Times New Roman" panose="02020603050405020304" pitchFamily="18" charset="0"/>
              </a:rPr>
              <a:t>National Management</a:t>
            </a:r>
            <a:r>
              <a:rPr lang="es-ES" i="1" noProof="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 &gt; </a:t>
            </a:r>
            <a:r>
              <a:rPr lang="es-ES" i="1" noProof="0" dirty="0">
                <a:solidFill>
                  <a:srgbClr val="002060"/>
                </a:solidFill>
                <a:latin typeface="Verdana" panose="020B0604030504040204" pitchFamily="34" charset="0"/>
                <a:ea typeface="Verdana" panose="020B0604030504040204" pitchFamily="34" charset="0"/>
                <a:cs typeface="Times New Roman" panose="02020603050405020304" pitchFamily="18" charset="0"/>
              </a:rPr>
              <a:t>Reference Data</a:t>
            </a:r>
            <a:r>
              <a:rPr lang="es-ES" i="1" noProof="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 &gt; </a:t>
            </a:r>
            <a:r>
              <a:rPr lang="es-ES" i="1" noProof="0" dirty="0">
                <a:solidFill>
                  <a:srgbClr val="002060"/>
                </a:solidFill>
                <a:latin typeface="Verdana" panose="020B0604030504040204" pitchFamily="34" charset="0"/>
                <a:ea typeface="Verdana" panose="020B0604030504040204" pitchFamily="34" charset="0"/>
                <a:cs typeface="Times New Roman" panose="02020603050405020304" pitchFamily="18" charset="0"/>
              </a:rPr>
              <a:t>Service indicators</a:t>
            </a:r>
            <a:endParaRPr lang="es-ES" noProof="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78FCBF5E-804C-4BC5-A198-94249862A287}"/>
              </a:ext>
            </a:extLst>
          </p:cNvPr>
          <p:cNvSpPr>
            <a:spLocks noGrp="1"/>
          </p:cNvSpPr>
          <p:nvPr>
            <p:ph type="title"/>
          </p:nvPr>
        </p:nvSpPr>
        <p:spPr>
          <a:xfrm>
            <a:off x="1647851" y="394487"/>
            <a:ext cx="10112426" cy="574284"/>
          </a:xfrm>
        </p:spPr>
        <p:txBody>
          <a:bodyPr/>
          <a:lstStyle/>
          <a:p>
            <a:r>
              <a:rPr lang="es-ES" sz="2800" noProof="0" dirty="0"/>
              <a:t>Indicadores de servicio</a:t>
            </a:r>
          </a:p>
        </p:txBody>
      </p:sp>
      <p:pic>
        <p:nvPicPr>
          <p:cNvPr id="3" name="Picture 2">
            <a:extLst>
              <a:ext uri="{FF2B5EF4-FFF2-40B4-BE49-F238E27FC236}">
                <a16:creationId xmlns:a16="http://schemas.microsoft.com/office/drawing/2014/main" id="{BED98B41-589D-472A-9BE3-883707E6C225}"/>
              </a:ext>
            </a:extLst>
          </p:cNvPr>
          <p:cNvPicPr>
            <a:picLocks noChangeAspect="1"/>
          </p:cNvPicPr>
          <p:nvPr/>
        </p:nvPicPr>
        <p:blipFill>
          <a:blip r:embed="rId3"/>
          <a:stretch>
            <a:fillRect/>
          </a:stretch>
        </p:blipFill>
        <p:spPr>
          <a:xfrm>
            <a:off x="5092190" y="3711500"/>
            <a:ext cx="2919558" cy="2717712"/>
          </a:xfrm>
          <a:prstGeom prst="rect">
            <a:avLst/>
          </a:prstGeom>
        </p:spPr>
      </p:pic>
      <p:pic>
        <p:nvPicPr>
          <p:cNvPr id="6" name="Picture 5">
            <a:extLst>
              <a:ext uri="{FF2B5EF4-FFF2-40B4-BE49-F238E27FC236}">
                <a16:creationId xmlns:a16="http://schemas.microsoft.com/office/drawing/2014/main" id="{A4510F3D-3A54-4F0B-A5DA-908BF3A60F94}"/>
              </a:ext>
            </a:extLst>
          </p:cNvPr>
          <p:cNvPicPr>
            <a:picLocks noChangeAspect="1"/>
          </p:cNvPicPr>
          <p:nvPr/>
        </p:nvPicPr>
        <p:blipFill>
          <a:blip r:embed="rId4"/>
          <a:stretch>
            <a:fillRect/>
          </a:stretch>
        </p:blipFill>
        <p:spPr>
          <a:xfrm>
            <a:off x="8450430" y="3711500"/>
            <a:ext cx="2919558" cy="2717712"/>
          </a:xfrm>
          <a:prstGeom prst="rect">
            <a:avLst/>
          </a:prstGeom>
        </p:spPr>
      </p:pic>
    </p:spTree>
    <p:extLst>
      <p:ext uri="{BB962C8B-B14F-4D97-AF65-F5344CB8AC3E}">
        <p14:creationId xmlns:p14="http://schemas.microsoft.com/office/powerpoint/2010/main" val="2267266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D45CBF49-B122-4A5A-9A03-0126E701D94D}"/>
              </a:ext>
            </a:extLst>
          </p:cNvPr>
          <p:cNvSpPr txBox="1"/>
          <p:nvPr/>
        </p:nvSpPr>
        <p:spPr>
          <a:xfrm>
            <a:off x="317856" y="1307781"/>
            <a:ext cx="3602601" cy="2031325"/>
          </a:xfrm>
          <a:prstGeom prst="rect">
            <a:avLst/>
          </a:prstGeom>
          <a:solidFill>
            <a:schemeClr val="accent1">
              <a:lumMod val="20000"/>
              <a:lumOff val="80000"/>
            </a:schemeClr>
          </a:solidFill>
        </p:spPr>
        <p:txBody>
          <a:bodyPr wrap="square">
            <a:spAutoFit/>
          </a:bodyPr>
          <a:lstStyle/>
          <a:p>
            <a:r>
              <a:rPr lang="es-ES" i="1" noProof="0" dirty="0">
                <a:effectLst/>
                <a:latin typeface="Verdana" panose="020B0604030504040204" pitchFamily="34" charset="0"/>
                <a:ea typeface="Verdana" panose="020B0604030504040204" pitchFamily="34" charset="0"/>
                <a:cs typeface="Times New Roman" panose="02020603050405020304" pitchFamily="18" charset="0"/>
              </a:rPr>
              <a:t>IPS </a:t>
            </a:r>
            <a:r>
              <a:rPr lang="es-ES" i="1" noProof="0" dirty="0">
                <a:latin typeface="Verdana" panose="020B0604030504040204" pitchFamily="34" charset="0"/>
                <a:ea typeface="Verdana" panose="020B0604030504040204" pitchFamily="34" charset="0"/>
                <a:cs typeface="Times New Roman" panose="02020603050405020304" pitchFamily="18" charset="0"/>
              </a:rPr>
              <a:t>permite configurar los itinerarios para expedir despachos y envases</a:t>
            </a:r>
            <a:r>
              <a:rPr lang="es-ES" i="1" noProof="0" dirty="0">
                <a:effectLst/>
                <a:latin typeface="Verdana" panose="020B0604030504040204" pitchFamily="34" charset="0"/>
                <a:ea typeface="Verdana" panose="020B0604030504040204" pitchFamily="34" charset="0"/>
                <a:cs typeface="Times New Roman" panose="02020603050405020304" pitchFamily="18" charset="0"/>
              </a:rPr>
              <a:t> </a:t>
            </a:r>
            <a:r>
              <a:rPr lang="es-ES" i="1" noProof="0" dirty="0">
                <a:latin typeface="Verdana" panose="020B0604030504040204" pitchFamily="34" charset="0"/>
                <a:ea typeface="Verdana" panose="020B0604030504040204" pitchFamily="34" charset="0"/>
                <a:cs typeface="Times New Roman" panose="02020603050405020304" pitchFamily="18" charset="0"/>
              </a:rPr>
              <a:t>de</a:t>
            </a:r>
            <a:r>
              <a:rPr lang="es-ES" i="1" noProof="0" dirty="0">
                <a:effectLst/>
                <a:latin typeface="Verdana" panose="020B0604030504040204" pitchFamily="34" charset="0"/>
                <a:ea typeface="Verdana" panose="020B0604030504040204" pitchFamily="34" charset="0"/>
                <a:cs typeface="Times New Roman" panose="02020603050405020304" pitchFamily="18" charset="0"/>
              </a:rPr>
              <a:t> la subclase de correo UX para los envíos con seguimiento, y de la subclase de correo UR para los envíos certificados</a:t>
            </a:r>
          </a:p>
        </p:txBody>
      </p:sp>
      <p:pic>
        <p:nvPicPr>
          <p:cNvPr id="10" name="Picture 3">
            <a:extLst>
              <a:ext uri="{FF2B5EF4-FFF2-40B4-BE49-F238E27FC236}">
                <a16:creationId xmlns:a16="http://schemas.microsoft.com/office/drawing/2014/main" id="{2B54F518-C3EF-4387-A68B-BA187AA966FE}"/>
              </a:ext>
            </a:extLst>
          </p:cNvPr>
          <p:cNvPicPr/>
          <p:nvPr/>
        </p:nvPicPr>
        <p:blipFill>
          <a:blip r:embed="rId3"/>
          <a:stretch>
            <a:fillRect/>
          </a:stretch>
        </p:blipFill>
        <p:spPr>
          <a:xfrm>
            <a:off x="7724274" y="4002657"/>
            <a:ext cx="3880184" cy="2557496"/>
          </a:xfrm>
          <a:prstGeom prst="rect">
            <a:avLst/>
          </a:prstGeom>
        </p:spPr>
      </p:pic>
      <p:sp>
        <p:nvSpPr>
          <p:cNvPr id="12" name="ZoneTexte 11">
            <a:extLst>
              <a:ext uri="{FF2B5EF4-FFF2-40B4-BE49-F238E27FC236}">
                <a16:creationId xmlns:a16="http://schemas.microsoft.com/office/drawing/2014/main" id="{322CE6B2-4DD6-43F0-A3B4-7DEF8874DB5E}"/>
              </a:ext>
            </a:extLst>
          </p:cNvPr>
          <p:cNvSpPr txBox="1"/>
          <p:nvPr/>
        </p:nvSpPr>
        <p:spPr>
          <a:xfrm>
            <a:off x="4035739" y="1307781"/>
            <a:ext cx="7867502" cy="2557495"/>
          </a:xfrm>
          <a:prstGeom prst="rect">
            <a:avLst/>
          </a:prstGeom>
          <a:noFill/>
        </p:spPr>
        <p:txBody>
          <a:bodyPr wrap="square">
            <a:spAutoFit/>
          </a:bodyPr>
          <a:lstStyle/>
          <a:p>
            <a:pPr marL="342900" lvl="3" indent="-342900">
              <a:lnSpc>
                <a:spcPts val="2160"/>
              </a:lnSpc>
              <a:buAutoNum type="arabicPeriod"/>
            </a:pPr>
            <a:r>
              <a:rPr lang="es-ES" noProof="0" dirty="0">
                <a:latin typeface="Verdana" panose="020B0604030504040204" pitchFamily="34" charset="0"/>
                <a:ea typeface="Verdana" panose="020B0604030504040204" pitchFamily="34" charset="0"/>
                <a:cs typeface="Times New Roman" panose="02020603050405020304" pitchFamily="18" charset="0"/>
              </a:rPr>
              <a:t>Activar National Management &gt; Routing plan &gt; International &gt; Air and S.A.L.routes</a:t>
            </a:r>
          </a:p>
          <a:p>
            <a:pPr marL="342900" lvl="3" indent="-342900">
              <a:lnSpc>
                <a:spcPts val="2160"/>
              </a:lnSpc>
              <a:spcBef>
                <a:spcPts val="600"/>
              </a:spcBef>
              <a:buFontTx/>
              <a:buAutoNum type="arabicPeriod"/>
            </a:pPr>
            <a:r>
              <a:rPr lang="es-ES" noProof="0" dirty="0">
                <a:effectLst/>
                <a:latin typeface="Verdana" panose="020B0604030504040204" pitchFamily="34" charset="0"/>
                <a:ea typeface="Verdana" panose="020B0604030504040204" pitchFamily="34" charset="0"/>
                <a:cs typeface="Times New Roman" panose="02020603050405020304" pitchFamily="18" charset="0"/>
              </a:rPr>
              <a:t>Crear nuevos itinerarios o actualizar los itinerarios existentes. Seleccionar las subclases de despacho/envase autorizadas para el itinerario considerado:</a:t>
            </a:r>
          </a:p>
          <a:p>
            <a:pPr marL="742950" lvl="4" indent="-285750">
              <a:lnSpc>
                <a:spcPts val="2160"/>
              </a:lnSpc>
              <a:spcBef>
                <a:spcPts val="600"/>
              </a:spcBef>
              <a:buFontTx/>
              <a:buChar char="-"/>
            </a:pPr>
            <a:r>
              <a:rPr lang="es-ES" noProof="0" dirty="0">
                <a:effectLst/>
                <a:latin typeface="Verdana" panose="020B0604030504040204" pitchFamily="34" charset="0"/>
                <a:ea typeface="Verdana" panose="020B0604030504040204" pitchFamily="34" charset="0"/>
                <a:cs typeface="Times New Roman" panose="02020603050405020304" pitchFamily="18" charset="0"/>
              </a:rPr>
              <a:t>UX: </a:t>
            </a:r>
            <a:r>
              <a:rPr lang="es-ES" noProof="0" dirty="0">
                <a:latin typeface="Verdana" panose="020B0604030504040204" pitchFamily="34" charset="0"/>
                <a:ea typeface="Verdana" panose="020B0604030504040204" pitchFamily="34" charset="0"/>
                <a:cs typeface="Times New Roman" panose="02020603050405020304" pitchFamily="18" charset="0"/>
              </a:rPr>
              <a:t>ENVÍOS DE CORRESPONDENCIA CON SEGUIMIENTO DE LA DISTRIBUCIÓN</a:t>
            </a:r>
            <a:endParaRPr lang="es-ES" noProof="0" dirty="0">
              <a:effectLst/>
              <a:latin typeface="Verdana" panose="020B0604030504040204" pitchFamily="34" charset="0"/>
              <a:ea typeface="Verdana" panose="020B0604030504040204" pitchFamily="34" charset="0"/>
              <a:cs typeface="Times New Roman" panose="02020603050405020304" pitchFamily="18" charset="0"/>
            </a:endParaRPr>
          </a:p>
          <a:p>
            <a:pPr marL="742950" lvl="4" indent="-285750">
              <a:lnSpc>
                <a:spcPts val="2160"/>
              </a:lnSpc>
              <a:spcBef>
                <a:spcPts val="600"/>
              </a:spcBef>
              <a:buFontTx/>
              <a:buChar char="-"/>
            </a:pPr>
            <a:r>
              <a:rPr lang="es-ES" noProof="0" dirty="0">
                <a:latin typeface="Verdana" panose="020B0604030504040204" pitchFamily="34" charset="0"/>
                <a:ea typeface="Verdana" panose="020B0604030504040204" pitchFamily="34" charset="0"/>
                <a:cs typeface="Times New Roman" panose="02020603050405020304" pitchFamily="18" charset="0"/>
              </a:rPr>
              <a:t>UR: ENVÍOS DE CORRESPONDENCIA CERTIFICADOS</a:t>
            </a:r>
          </a:p>
        </p:txBody>
      </p:sp>
      <p:sp>
        <p:nvSpPr>
          <p:cNvPr id="13" name="Title 3">
            <a:extLst>
              <a:ext uri="{FF2B5EF4-FFF2-40B4-BE49-F238E27FC236}">
                <a16:creationId xmlns:a16="http://schemas.microsoft.com/office/drawing/2014/main" id="{0C20803E-0DB4-4E44-BE14-76580A6188B8}"/>
              </a:ext>
            </a:extLst>
          </p:cNvPr>
          <p:cNvSpPr>
            <a:spLocks noGrp="1"/>
          </p:cNvSpPr>
          <p:nvPr>
            <p:ph type="title"/>
          </p:nvPr>
        </p:nvSpPr>
        <p:spPr>
          <a:xfrm>
            <a:off x="1635260" y="394210"/>
            <a:ext cx="10112426" cy="574284"/>
          </a:xfrm>
        </p:spPr>
        <p:txBody>
          <a:bodyPr/>
          <a:lstStyle/>
          <a:p>
            <a:r>
              <a:rPr lang="es-ES" sz="2800" noProof="0" dirty="0"/>
              <a:t>Gestión de los itinerarios</a:t>
            </a:r>
          </a:p>
        </p:txBody>
      </p:sp>
      <p:sp>
        <p:nvSpPr>
          <p:cNvPr id="5" name="Rectangle 4">
            <a:extLst>
              <a:ext uri="{FF2B5EF4-FFF2-40B4-BE49-F238E27FC236}">
                <a16:creationId xmlns:a16="http://schemas.microsoft.com/office/drawing/2014/main" id="{CEB52389-4D8B-46A8-8449-41698FF6B484}"/>
              </a:ext>
            </a:extLst>
          </p:cNvPr>
          <p:cNvSpPr/>
          <p:nvPr/>
        </p:nvSpPr>
        <p:spPr>
          <a:xfrm>
            <a:off x="317856" y="4672919"/>
            <a:ext cx="5276828" cy="1887234"/>
          </a:xfrm>
          <a:prstGeom prst="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sz="1600" b="1" noProof="0" dirty="0">
              <a:latin typeface="Verdana" panose="020B0604030504040204" pitchFamily="34" charset="0"/>
              <a:ea typeface="Verdana" panose="020B0604030504040204" pitchFamily="34" charset="0"/>
            </a:endParaRPr>
          </a:p>
          <a:p>
            <a:r>
              <a:rPr lang="es-ES" sz="1400" b="1" noProof="0" dirty="0">
                <a:latin typeface="Verdana" panose="020B0604030504040204" pitchFamily="34" charset="0"/>
                <a:ea typeface="Verdana" panose="020B0604030504040204" pitchFamily="34" charset="0"/>
              </a:rPr>
              <a:t>Envíos de correspondencia expedidos a Estados Unidos de América</a:t>
            </a:r>
          </a:p>
          <a:p>
            <a:endParaRPr lang="es-ES" sz="1400" b="1" noProof="0" dirty="0">
              <a:latin typeface="Verdana" panose="020B0604030504040204" pitchFamily="34" charset="0"/>
              <a:ea typeface="Verdana" panose="020B0604030504040204" pitchFamily="34" charset="0"/>
            </a:endParaRPr>
          </a:p>
          <a:p>
            <a:r>
              <a:rPr lang="es-ES" sz="1400" noProof="0" dirty="0">
                <a:latin typeface="Verdana" panose="020B0604030504040204" pitchFamily="34" charset="0"/>
                <a:ea typeface="Verdana" panose="020B0604030504040204" pitchFamily="34" charset="0"/>
              </a:rPr>
              <a:t>USPS acepta únicamente:</a:t>
            </a:r>
          </a:p>
          <a:p>
            <a:pPr marL="285750" indent="-285750">
              <a:buFontTx/>
              <a:buChar char="-"/>
            </a:pPr>
            <a:r>
              <a:rPr lang="es-ES" sz="1400" b="1" noProof="0" dirty="0">
                <a:latin typeface="Verdana" panose="020B0604030504040204" pitchFamily="34" charset="0"/>
                <a:ea typeface="Verdana" panose="020B0604030504040204" pitchFamily="34" charset="0"/>
              </a:rPr>
              <a:t>los envases UA</a:t>
            </a:r>
            <a:r>
              <a:rPr lang="es-ES" sz="1400" noProof="0" dirty="0">
                <a:latin typeface="Verdana" panose="020B0604030504040204" pitchFamily="34" charset="0"/>
                <a:ea typeface="Verdana" panose="020B0604030504040204" pitchFamily="34" charset="0"/>
              </a:rPr>
              <a:t> para los envíos de correspondencia que contienen </a:t>
            </a:r>
            <a:r>
              <a:rPr lang="es-ES" sz="1400" b="1" noProof="0" dirty="0">
                <a:latin typeface="Verdana" panose="020B0604030504040204" pitchFamily="34" charset="0"/>
                <a:ea typeface="Verdana" panose="020B0604030504040204" pitchFamily="34" charset="0"/>
              </a:rPr>
              <a:t>mercaderías</a:t>
            </a:r>
          </a:p>
          <a:p>
            <a:pPr marL="285750" indent="-285750">
              <a:buFontTx/>
              <a:buChar char="-"/>
            </a:pPr>
            <a:r>
              <a:rPr lang="es-ES" sz="1400" b="1" noProof="0" dirty="0">
                <a:latin typeface="Verdana" panose="020B0604030504040204" pitchFamily="34" charset="0"/>
                <a:ea typeface="Verdana" panose="020B0604030504040204" pitchFamily="34" charset="0"/>
              </a:rPr>
              <a:t>los envases UL </a:t>
            </a:r>
            <a:r>
              <a:rPr lang="es-ES" sz="1400" noProof="0" dirty="0">
                <a:latin typeface="Verdana" panose="020B0604030504040204" pitchFamily="34" charset="0"/>
                <a:ea typeface="Verdana" panose="020B0604030504040204" pitchFamily="34" charset="0"/>
              </a:rPr>
              <a:t>para los envíos de correspondencia que contienen </a:t>
            </a:r>
            <a:r>
              <a:rPr lang="es-ES" sz="1400" b="1" noProof="0" dirty="0">
                <a:latin typeface="Verdana" panose="020B0604030504040204" pitchFamily="34" charset="0"/>
                <a:ea typeface="Verdana" panose="020B0604030504040204" pitchFamily="34" charset="0"/>
              </a:rPr>
              <a:t>documentos</a:t>
            </a:r>
          </a:p>
          <a:p>
            <a:pPr marL="285750" indent="-285750">
              <a:buFontTx/>
              <a:buChar char="-"/>
            </a:pPr>
            <a:endParaRPr lang="es-ES" b="1" noProof="0" dirty="0"/>
          </a:p>
        </p:txBody>
      </p:sp>
    </p:spTree>
    <p:extLst>
      <p:ext uri="{BB962C8B-B14F-4D97-AF65-F5344CB8AC3E}">
        <p14:creationId xmlns:p14="http://schemas.microsoft.com/office/powerpoint/2010/main" val="1839397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5B5D6F71-DD89-4E9F-AA54-2EB5F959E6BF}"/>
              </a:ext>
            </a:extLst>
          </p:cNvPr>
          <p:cNvSpPr txBox="1"/>
          <p:nvPr/>
        </p:nvSpPr>
        <p:spPr>
          <a:xfrm>
            <a:off x="235727" y="1789352"/>
            <a:ext cx="2748568" cy="4185761"/>
          </a:xfrm>
          <a:prstGeom prst="rect">
            <a:avLst/>
          </a:prstGeom>
          <a:noFill/>
        </p:spPr>
        <p:txBody>
          <a:bodyPr wrap="square">
            <a:spAutoFit/>
          </a:bodyPr>
          <a:lstStyle/>
          <a:p>
            <a:pPr lvl="0" rtl="0"/>
            <a:r>
              <a:rPr lang="es-ES" sz="1400" b="1" noProof="0" dirty="0">
                <a:latin typeface="Verdana" panose="020B0604030504040204" pitchFamily="34" charset="0"/>
                <a:ea typeface="Verdana" panose="020B0604030504040204" pitchFamily="34" charset="0"/>
                <a:cs typeface="Times New Roman" panose="02020603050405020304" pitchFamily="18" charset="0"/>
              </a:rPr>
              <a:t>Gestión del correo</a:t>
            </a:r>
            <a:r>
              <a:rPr lang="es-ES" sz="1400" b="1" noProof="0" dirty="0">
                <a:effectLst/>
                <a:latin typeface="Verdana" panose="020B0604030504040204" pitchFamily="34" charset="0"/>
                <a:ea typeface="Verdana" panose="020B0604030504040204" pitchFamily="34" charset="0"/>
                <a:cs typeface="Times New Roman" panose="02020603050405020304" pitchFamily="18" charset="0"/>
              </a:rPr>
              <a:t> – Operaciones </a:t>
            </a:r>
            <a:r>
              <a:rPr lang="es-ES" sz="1400" b="1" noProof="0" dirty="0">
                <a:latin typeface="Verdana" panose="020B0604030504040204" pitchFamily="34" charset="0"/>
                <a:ea typeface="Verdana" panose="020B0604030504040204" pitchFamily="34" charset="0"/>
                <a:cs typeface="Times New Roman" panose="02020603050405020304" pitchFamily="18" charset="0"/>
              </a:rPr>
              <a:t>para el correo de</a:t>
            </a:r>
            <a:r>
              <a:rPr lang="es-ES" sz="1400" b="1" noProof="0" dirty="0">
                <a:effectLst/>
                <a:latin typeface="Verdana" panose="020B0604030504040204" pitchFamily="34" charset="0"/>
                <a:ea typeface="Verdana" panose="020B0604030504040204" pitchFamily="34" charset="0"/>
                <a:cs typeface="Times New Roman" panose="02020603050405020304" pitchFamily="18" charset="0"/>
              </a:rPr>
              <a:t> salida</a:t>
            </a:r>
            <a:r>
              <a:rPr lang="es-ES" sz="1400" i="1" noProof="0" dirty="0">
                <a:effectLst/>
                <a:latin typeface="Verdana" panose="020B0604030504040204" pitchFamily="34" charset="0"/>
                <a:ea typeface="Verdana" panose="020B0604030504040204" pitchFamily="34" charset="0"/>
                <a:cs typeface="Times New Roman" panose="02020603050405020304" pitchFamily="18" charset="0"/>
              </a:rPr>
              <a:t> </a:t>
            </a:r>
            <a:endParaRPr lang="es-ES" sz="1400" noProof="0" dirty="0">
              <a:effectLst/>
              <a:latin typeface="Verdana" panose="020B0604030504040204" pitchFamily="34" charset="0"/>
              <a:ea typeface="Verdana" panose="020B0604030504040204" pitchFamily="34" charset="0"/>
              <a:cs typeface="Times New Roman" panose="02020603050405020304" pitchFamily="18" charset="0"/>
            </a:endParaRPr>
          </a:p>
          <a:p>
            <a:pPr marL="457200"/>
            <a:r>
              <a:rPr lang="es-ES" sz="1400" i="1" noProof="0" dirty="0">
                <a:effectLst/>
                <a:latin typeface="Verdana" panose="020B0604030504040204" pitchFamily="34" charset="0"/>
                <a:ea typeface="Verdana" panose="020B0604030504040204" pitchFamily="34" charset="0"/>
                <a:cs typeface="Times New Roman" panose="02020603050405020304" pitchFamily="18" charset="0"/>
              </a:rPr>
              <a:t> </a:t>
            </a:r>
            <a:endParaRPr lang="es-ES" sz="1400" noProof="0" dirty="0">
              <a:effectLst/>
              <a:latin typeface="Verdana" panose="020B0604030504040204" pitchFamily="34" charset="0"/>
              <a:ea typeface="Verdana" panose="020B0604030504040204" pitchFamily="34" charset="0"/>
              <a:cs typeface="Times New Roman" panose="02020603050405020304" pitchFamily="18" charset="0"/>
            </a:endParaRPr>
          </a:p>
          <a:p>
            <a:r>
              <a:rPr lang="es-ES" sz="1400" i="1" noProof="0" dirty="0">
                <a:latin typeface="Verdana" panose="020B0604030504040204" pitchFamily="34" charset="0"/>
                <a:ea typeface="Verdana" panose="020B0604030504040204" pitchFamily="34" charset="0"/>
                <a:cs typeface="Times New Roman" panose="02020603050405020304" pitchFamily="18" charset="0"/>
              </a:rPr>
              <a:t>Los envíos que llevan un indicador de servicio dentro de los rangos</a:t>
            </a:r>
            <a:r>
              <a:rPr lang="es-ES" sz="1400" i="1" noProof="0" dirty="0">
                <a:effectLst/>
                <a:latin typeface="Verdana" panose="020B0604030504040204" pitchFamily="34" charset="0"/>
                <a:ea typeface="Verdana" panose="020B0604030504040204" pitchFamily="34" charset="0"/>
                <a:cs typeface="Times New Roman" panose="02020603050405020304" pitchFamily="18" charset="0"/>
              </a:rPr>
              <a:t> LA</a:t>
            </a:r>
            <a:r>
              <a:rPr lang="es-ES" sz="1400" noProof="0" dirty="0">
                <a:latin typeface="Verdana" panose="020B0604030504040204" pitchFamily="34" charset="0"/>
                <a:ea typeface="Verdana" panose="020B0604030504040204" pitchFamily="34" charset="0"/>
              </a:rPr>
              <a:t>–</a:t>
            </a:r>
            <a:r>
              <a:rPr lang="es-ES" sz="1400" i="1" noProof="0" dirty="0">
                <a:effectLst/>
                <a:latin typeface="Verdana" panose="020B0604030504040204" pitchFamily="34" charset="0"/>
                <a:ea typeface="Verdana" panose="020B0604030504040204" pitchFamily="34" charset="0"/>
                <a:cs typeface="Times New Roman" panose="02020603050405020304" pitchFamily="18" charset="0"/>
              </a:rPr>
              <a:t>LZ, RA</a:t>
            </a:r>
            <a:r>
              <a:rPr lang="es-ES" sz="1400" noProof="0" dirty="0">
                <a:latin typeface="Verdana" panose="020B0604030504040204" pitchFamily="34" charset="0"/>
                <a:ea typeface="Verdana" panose="020B0604030504040204" pitchFamily="34" charset="0"/>
              </a:rPr>
              <a:t>–</a:t>
            </a:r>
            <a:r>
              <a:rPr lang="es-ES" sz="1400" i="1" noProof="0" dirty="0">
                <a:effectLst/>
                <a:latin typeface="Verdana" panose="020B0604030504040204" pitchFamily="34" charset="0"/>
                <a:ea typeface="Verdana" panose="020B0604030504040204" pitchFamily="34" charset="0"/>
                <a:cs typeface="Times New Roman" panose="02020603050405020304" pitchFamily="18" charset="0"/>
              </a:rPr>
              <a:t>RZ </a:t>
            </a:r>
            <a:r>
              <a:rPr lang="es-ES" sz="1400" i="1" noProof="0" dirty="0">
                <a:latin typeface="Verdana" panose="020B0604030504040204" pitchFamily="34" charset="0"/>
                <a:ea typeface="Verdana" panose="020B0604030504040204" pitchFamily="34" charset="0"/>
                <a:cs typeface="Times New Roman" panose="02020603050405020304" pitchFamily="18" charset="0"/>
              </a:rPr>
              <a:t>o VA</a:t>
            </a:r>
            <a:r>
              <a:rPr lang="es-ES" sz="1400" noProof="0" dirty="0">
                <a:latin typeface="Verdana" panose="020B0604030504040204" pitchFamily="34" charset="0"/>
                <a:ea typeface="Verdana" panose="020B0604030504040204" pitchFamily="34" charset="0"/>
              </a:rPr>
              <a:t>–</a:t>
            </a:r>
            <a:r>
              <a:rPr lang="es-ES" sz="1400" i="1" noProof="0" dirty="0">
                <a:latin typeface="Verdana" panose="020B0604030504040204" pitchFamily="34" charset="0"/>
                <a:ea typeface="Verdana" panose="020B0604030504040204" pitchFamily="34" charset="0"/>
                <a:cs typeface="Times New Roman" panose="02020603050405020304" pitchFamily="18" charset="0"/>
              </a:rPr>
              <a:t>VZ son almacenados automáticamente como envíos con seguimiento, envíos certificados o envíos con valor declarado, respectivamente.</a:t>
            </a:r>
            <a:endParaRPr lang="es-ES" sz="1400" i="1" noProof="0" dirty="0">
              <a:effectLst/>
              <a:latin typeface="Verdana" panose="020B0604030504040204" pitchFamily="34" charset="0"/>
              <a:ea typeface="Verdana" panose="020B0604030504040204" pitchFamily="34" charset="0"/>
              <a:cs typeface="Times New Roman" panose="02020603050405020304" pitchFamily="18" charset="0"/>
            </a:endParaRPr>
          </a:p>
          <a:p>
            <a:endParaRPr lang="es-ES" sz="1400" noProof="0" dirty="0">
              <a:effectLst/>
              <a:latin typeface="Verdana" panose="020B0604030504040204" pitchFamily="34" charset="0"/>
              <a:ea typeface="Verdana" panose="020B0604030504040204" pitchFamily="34" charset="0"/>
              <a:cs typeface="Times New Roman" panose="02020603050405020304" pitchFamily="18" charset="0"/>
            </a:endParaRPr>
          </a:p>
          <a:p>
            <a:r>
              <a:rPr lang="es-ES" sz="1400" i="1" noProof="0" dirty="0">
                <a:solidFill>
                  <a:srgbClr val="002060"/>
                </a:solidFill>
                <a:latin typeface="Verdana" panose="020B0604030504040204" pitchFamily="34" charset="0"/>
                <a:ea typeface="Verdana" panose="020B0604030504040204" pitchFamily="34" charset="0"/>
                <a:cs typeface="Times New Roman" panose="02020603050405020304" pitchFamily="18" charset="0"/>
              </a:rPr>
              <a:t>Función IPS</a:t>
            </a:r>
            <a:r>
              <a:rPr lang="es-ES" sz="1400" i="1" noProof="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a:t>
            </a:r>
            <a:br>
              <a:rPr lang="es-ES" sz="1400" i="1" noProof="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br>
            <a:r>
              <a:rPr lang="es-ES" sz="1400" i="1" noProof="0" dirty="0">
                <a:solidFill>
                  <a:srgbClr val="002060"/>
                </a:solidFill>
                <a:latin typeface="Verdana" panose="020B0604030504040204" pitchFamily="34" charset="0"/>
                <a:ea typeface="Verdana" panose="020B0604030504040204" pitchFamily="34" charset="0"/>
                <a:cs typeface="Times New Roman" panose="02020603050405020304" pitchFamily="18" charset="0"/>
              </a:rPr>
              <a:t>Letters</a:t>
            </a:r>
            <a:r>
              <a:rPr lang="es-ES" sz="1400" i="1" noProof="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 &gt; </a:t>
            </a:r>
            <a:r>
              <a:rPr lang="es-ES" sz="1400" i="1" noProof="0" dirty="0">
                <a:solidFill>
                  <a:srgbClr val="002060"/>
                </a:solidFill>
                <a:latin typeface="Verdana" panose="020B0604030504040204" pitchFamily="34" charset="0"/>
                <a:ea typeface="Verdana" panose="020B0604030504040204" pitchFamily="34" charset="0"/>
                <a:cs typeface="Times New Roman" panose="02020603050405020304" pitchFamily="18" charset="0"/>
              </a:rPr>
              <a:t>Outbound </a:t>
            </a:r>
            <a:r>
              <a:rPr lang="es-ES" sz="1400" i="1" noProof="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&gt; </a:t>
            </a:r>
            <a:r>
              <a:rPr lang="es-ES" sz="1400" i="1" noProof="0" dirty="0">
                <a:solidFill>
                  <a:srgbClr val="002060"/>
                </a:solidFill>
                <a:latin typeface="Verdana" panose="020B0604030504040204" pitchFamily="34" charset="0"/>
                <a:ea typeface="Verdana" panose="020B0604030504040204" pitchFamily="34" charset="0"/>
                <a:cs typeface="Times New Roman" panose="02020603050405020304" pitchFamily="18" charset="0"/>
              </a:rPr>
              <a:t>Letters</a:t>
            </a:r>
            <a:r>
              <a:rPr lang="es-ES" sz="1400" i="1" noProof="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 &gt; Receive letters at outward exchange office (EMB)</a:t>
            </a:r>
            <a:endParaRPr lang="es-ES" sz="1400" noProof="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22" name="Picture 21">
            <a:extLst>
              <a:ext uri="{FF2B5EF4-FFF2-40B4-BE49-F238E27FC236}">
                <a16:creationId xmlns:a16="http://schemas.microsoft.com/office/drawing/2014/main" id="{1B446FD0-64BD-48C5-8212-D1947DCB9ACD}"/>
              </a:ext>
            </a:extLst>
          </p:cNvPr>
          <p:cNvPicPr>
            <a:picLocks noChangeAspect="1"/>
          </p:cNvPicPr>
          <p:nvPr/>
        </p:nvPicPr>
        <p:blipFill>
          <a:blip r:embed="rId3"/>
          <a:stretch>
            <a:fillRect/>
          </a:stretch>
        </p:blipFill>
        <p:spPr>
          <a:xfrm>
            <a:off x="8273512" y="1742491"/>
            <a:ext cx="3682761" cy="4037170"/>
          </a:xfrm>
          <a:prstGeom prst="rect">
            <a:avLst/>
          </a:prstGeom>
        </p:spPr>
      </p:pic>
      <p:sp>
        <p:nvSpPr>
          <p:cNvPr id="23" name="Rectangle 22">
            <a:extLst>
              <a:ext uri="{FF2B5EF4-FFF2-40B4-BE49-F238E27FC236}">
                <a16:creationId xmlns:a16="http://schemas.microsoft.com/office/drawing/2014/main" id="{C9D2EA30-66D3-4E87-B471-D74C11AABF48}"/>
              </a:ext>
            </a:extLst>
          </p:cNvPr>
          <p:cNvSpPr/>
          <p:nvPr/>
        </p:nvSpPr>
        <p:spPr>
          <a:xfrm>
            <a:off x="8330036" y="4944552"/>
            <a:ext cx="3626237" cy="8351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noProof="0" dirty="0"/>
          </a:p>
        </p:txBody>
      </p:sp>
      <p:grpSp>
        <p:nvGrpSpPr>
          <p:cNvPr id="2" name="Grupo 1">
            <a:extLst>
              <a:ext uri="{FF2B5EF4-FFF2-40B4-BE49-F238E27FC236}">
                <a16:creationId xmlns:a16="http://schemas.microsoft.com/office/drawing/2014/main" id="{1F850A9A-781C-5A13-6AE7-524F0C600C1C}"/>
              </a:ext>
            </a:extLst>
          </p:cNvPr>
          <p:cNvGrpSpPr/>
          <p:nvPr/>
        </p:nvGrpSpPr>
        <p:grpSpPr>
          <a:xfrm>
            <a:off x="3128789" y="1835259"/>
            <a:ext cx="4980476" cy="3944402"/>
            <a:chOff x="2604039" y="1759536"/>
            <a:chExt cx="5430879" cy="4559538"/>
          </a:xfrm>
        </p:grpSpPr>
        <p:pic>
          <p:nvPicPr>
            <p:cNvPr id="13" name="Image 12">
              <a:extLst>
                <a:ext uri="{FF2B5EF4-FFF2-40B4-BE49-F238E27FC236}">
                  <a16:creationId xmlns:a16="http://schemas.microsoft.com/office/drawing/2014/main" id="{B1095C81-E751-4351-9D4E-54F4587B5D7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04039" y="1759536"/>
              <a:ext cx="5181678" cy="4037170"/>
            </a:xfrm>
            <a:prstGeom prst="rect">
              <a:avLst/>
            </a:prstGeom>
            <a:noFill/>
          </p:spPr>
        </p:pic>
        <p:pic>
          <p:nvPicPr>
            <p:cNvPr id="8" name="Picture 7">
              <a:extLst>
                <a:ext uri="{FF2B5EF4-FFF2-40B4-BE49-F238E27FC236}">
                  <a16:creationId xmlns:a16="http://schemas.microsoft.com/office/drawing/2014/main" id="{AF81E158-0FDA-4002-9BFD-C0C51939233B}"/>
                </a:ext>
              </a:extLst>
            </p:cNvPr>
            <p:cNvPicPr>
              <a:picLocks noChangeAspect="1"/>
            </p:cNvPicPr>
            <p:nvPr/>
          </p:nvPicPr>
          <p:blipFill>
            <a:blip r:embed="rId5"/>
            <a:stretch>
              <a:fillRect/>
            </a:stretch>
          </p:blipFill>
          <p:spPr>
            <a:xfrm>
              <a:off x="2964000" y="2468887"/>
              <a:ext cx="4979278" cy="3764996"/>
            </a:xfrm>
            <a:prstGeom prst="rect">
              <a:avLst/>
            </a:prstGeom>
          </p:spPr>
        </p:pic>
        <p:sp>
          <p:nvSpPr>
            <p:cNvPr id="10" name="Rectangle 9">
              <a:extLst>
                <a:ext uri="{FF2B5EF4-FFF2-40B4-BE49-F238E27FC236}">
                  <a16:creationId xmlns:a16="http://schemas.microsoft.com/office/drawing/2014/main" id="{7014F029-93F5-4090-8073-BFCF3F384202}"/>
                </a:ext>
              </a:extLst>
            </p:cNvPr>
            <p:cNvSpPr/>
            <p:nvPr/>
          </p:nvSpPr>
          <p:spPr>
            <a:xfrm>
              <a:off x="3050045" y="2787892"/>
              <a:ext cx="1822663" cy="2147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noProof="0" dirty="0"/>
            </a:p>
          </p:txBody>
        </p:sp>
        <p:pic>
          <p:nvPicPr>
            <p:cNvPr id="18" name="Picture 17">
              <a:extLst>
                <a:ext uri="{FF2B5EF4-FFF2-40B4-BE49-F238E27FC236}">
                  <a16:creationId xmlns:a16="http://schemas.microsoft.com/office/drawing/2014/main" id="{31C76EC0-3A80-4686-8959-9F13E327C99B}"/>
                </a:ext>
              </a:extLst>
            </p:cNvPr>
            <p:cNvPicPr>
              <a:picLocks noChangeAspect="1"/>
            </p:cNvPicPr>
            <p:nvPr/>
          </p:nvPicPr>
          <p:blipFill>
            <a:blip r:embed="rId6"/>
            <a:stretch>
              <a:fillRect/>
            </a:stretch>
          </p:blipFill>
          <p:spPr>
            <a:xfrm>
              <a:off x="3350758" y="3622134"/>
              <a:ext cx="4684160" cy="2696940"/>
            </a:xfrm>
            <a:prstGeom prst="rect">
              <a:avLst/>
            </a:prstGeom>
          </p:spPr>
        </p:pic>
        <p:sp>
          <p:nvSpPr>
            <p:cNvPr id="19" name="Rectangle 18">
              <a:extLst>
                <a:ext uri="{FF2B5EF4-FFF2-40B4-BE49-F238E27FC236}">
                  <a16:creationId xmlns:a16="http://schemas.microsoft.com/office/drawing/2014/main" id="{BFD400F5-F086-4A81-80E3-BCA91C15F614}"/>
                </a:ext>
              </a:extLst>
            </p:cNvPr>
            <p:cNvSpPr/>
            <p:nvPr/>
          </p:nvSpPr>
          <p:spPr>
            <a:xfrm>
              <a:off x="3423377" y="3912403"/>
              <a:ext cx="1713222" cy="2133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noProof="0" dirty="0"/>
            </a:p>
          </p:txBody>
        </p:sp>
        <p:sp>
          <p:nvSpPr>
            <p:cNvPr id="20" name="Rectangle 19">
              <a:extLst>
                <a:ext uri="{FF2B5EF4-FFF2-40B4-BE49-F238E27FC236}">
                  <a16:creationId xmlns:a16="http://schemas.microsoft.com/office/drawing/2014/main" id="{A0A0D68A-9970-4714-9FB7-42895430BFA2}"/>
                </a:ext>
              </a:extLst>
            </p:cNvPr>
            <p:cNvSpPr/>
            <p:nvPr/>
          </p:nvSpPr>
          <p:spPr>
            <a:xfrm>
              <a:off x="3423376" y="4348558"/>
              <a:ext cx="4444147" cy="2133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noProof="0" dirty="0"/>
            </a:p>
          </p:txBody>
        </p:sp>
        <p:sp>
          <p:nvSpPr>
            <p:cNvPr id="24" name="Rectangle 23">
              <a:extLst>
                <a:ext uri="{FF2B5EF4-FFF2-40B4-BE49-F238E27FC236}">
                  <a16:creationId xmlns:a16="http://schemas.microsoft.com/office/drawing/2014/main" id="{433D2DDD-8792-455F-AC7C-AB52D006AEAC}"/>
                </a:ext>
              </a:extLst>
            </p:cNvPr>
            <p:cNvSpPr/>
            <p:nvPr/>
          </p:nvSpPr>
          <p:spPr>
            <a:xfrm>
              <a:off x="3050044" y="3225503"/>
              <a:ext cx="1822663" cy="2147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noProof="0" dirty="0"/>
            </a:p>
          </p:txBody>
        </p:sp>
      </p:grpSp>
      <p:sp>
        <p:nvSpPr>
          <p:cNvPr id="26" name="Title 25">
            <a:extLst>
              <a:ext uri="{FF2B5EF4-FFF2-40B4-BE49-F238E27FC236}">
                <a16:creationId xmlns:a16="http://schemas.microsoft.com/office/drawing/2014/main" id="{4AE5505C-B35C-47D3-BF06-AEBFBAF983F5}"/>
              </a:ext>
            </a:extLst>
          </p:cNvPr>
          <p:cNvSpPr>
            <a:spLocks noGrp="1"/>
          </p:cNvSpPr>
          <p:nvPr>
            <p:ph type="title"/>
          </p:nvPr>
        </p:nvSpPr>
        <p:spPr>
          <a:xfrm>
            <a:off x="1743544" y="399233"/>
            <a:ext cx="10112426" cy="574284"/>
          </a:xfrm>
        </p:spPr>
        <p:txBody>
          <a:bodyPr/>
          <a:lstStyle/>
          <a:p>
            <a:r>
              <a:rPr lang="es-ES" sz="2800" noProof="0" dirty="0"/>
              <a:t>Creación de despachos</a:t>
            </a:r>
          </a:p>
        </p:txBody>
      </p:sp>
    </p:spTree>
    <p:extLst>
      <p:ext uri="{BB962C8B-B14F-4D97-AF65-F5344CB8AC3E}">
        <p14:creationId xmlns:p14="http://schemas.microsoft.com/office/powerpoint/2010/main" val="1663397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93E49B70-9B54-40D8-91D0-0FCE3FB64269}"/>
              </a:ext>
            </a:extLst>
          </p:cNvPr>
          <p:cNvSpPr txBox="1"/>
          <p:nvPr/>
        </p:nvSpPr>
        <p:spPr>
          <a:xfrm>
            <a:off x="490167" y="1668746"/>
            <a:ext cx="6619461" cy="3724096"/>
          </a:xfrm>
          <a:prstGeom prst="rect">
            <a:avLst/>
          </a:prstGeom>
          <a:noFill/>
        </p:spPr>
        <p:txBody>
          <a:bodyPr wrap="square">
            <a:spAutoFit/>
          </a:bodyPr>
          <a:lstStyle/>
          <a:p>
            <a:pPr lvl="0" rtl="0"/>
            <a:r>
              <a:rPr lang="es-ES" sz="2000" b="1" noProof="0" dirty="0">
                <a:latin typeface="Verdana" panose="020B0604030504040204" pitchFamily="34" charset="0"/>
                <a:ea typeface="Verdana" panose="020B0604030504040204" pitchFamily="34" charset="0"/>
                <a:cs typeface="Times New Roman" panose="02020603050405020304" pitchFamily="18" charset="0"/>
              </a:rPr>
              <a:t>Gestión del correo</a:t>
            </a:r>
            <a:r>
              <a:rPr lang="es-ES" sz="2000" b="1" noProof="0" dirty="0">
                <a:effectLst/>
                <a:latin typeface="Verdana" panose="020B0604030504040204" pitchFamily="34" charset="0"/>
                <a:ea typeface="Verdana" panose="020B0604030504040204" pitchFamily="34" charset="0"/>
                <a:cs typeface="Times New Roman" panose="02020603050405020304" pitchFamily="18" charset="0"/>
              </a:rPr>
              <a:t> – </a:t>
            </a:r>
            <a:r>
              <a:rPr lang="es-ES" sz="2000" b="1" noProof="0" dirty="0">
                <a:latin typeface="Verdana" panose="020B0604030504040204" pitchFamily="34" charset="0"/>
                <a:ea typeface="Verdana" panose="020B0604030504040204" pitchFamily="34" charset="0"/>
                <a:cs typeface="Times New Roman" panose="02020603050405020304" pitchFamily="18" charset="0"/>
              </a:rPr>
              <a:t>Operaciones para el correo de llegada</a:t>
            </a:r>
            <a:endParaRPr lang="es-ES" sz="2000" noProof="0" dirty="0">
              <a:effectLst/>
              <a:latin typeface="Verdana" panose="020B0604030504040204" pitchFamily="34" charset="0"/>
              <a:ea typeface="Verdana" panose="020B0604030504040204" pitchFamily="34" charset="0"/>
              <a:cs typeface="Times New Roman" panose="02020603050405020304" pitchFamily="18" charset="0"/>
            </a:endParaRPr>
          </a:p>
          <a:p>
            <a:r>
              <a:rPr lang="es-ES" sz="2000" noProof="0" dirty="0">
                <a:effectLst/>
                <a:latin typeface="Verdana" panose="020B0604030504040204" pitchFamily="34" charset="0"/>
                <a:ea typeface="Verdana" panose="020B0604030504040204" pitchFamily="34" charset="0"/>
                <a:cs typeface="Times New Roman" panose="02020603050405020304" pitchFamily="18" charset="0"/>
              </a:rPr>
              <a:t> </a:t>
            </a:r>
          </a:p>
          <a:p>
            <a:r>
              <a:rPr lang="es-ES" sz="2000" i="1" noProof="0" dirty="0">
                <a:latin typeface="Verdana" panose="020B0604030504040204" pitchFamily="34" charset="0"/>
                <a:ea typeface="Verdana" panose="020B0604030504040204" pitchFamily="34" charset="0"/>
                <a:cs typeface="Times New Roman" panose="02020603050405020304" pitchFamily="18" charset="0"/>
              </a:rPr>
              <a:t>Los envíos que llevan un indicador de servicio dentro de los rangos</a:t>
            </a:r>
            <a:r>
              <a:rPr lang="es-ES" sz="2000" i="1" noProof="0" dirty="0">
                <a:effectLst/>
                <a:latin typeface="Verdana" panose="020B0604030504040204" pitchFamily="34" charset="0"/>
                <a:ea typeface="Verdana" panose="020B0604030504040204" pitchFamily="34" charset="0"/>
                <a:cs typeface="Times New Roman" panose="02020603050405020304" pitchFamily="18" charset="0"/>
              </a:rPr>
              <a:t> LA</a:t>
            </a:r>
            <a:r>
              <a:rPr lang="es-ES" sz="2000" noProof="0" dirty="0">
                <a:latin typeface="Verdana" panose="020B0604030504040204" pitchFamily="34" charset="0"/>
                <a:ea typeface="Verdana" panose="020B0604030504040204" pitchFamily="34" charset="0"/>
              </a:rPr>
              <a:t>–</a:t>
            </a:r>
            <a:r>
              <a:rPr lang="es-ES" sz="2000" i="1" noProof="0" dirty="0">
                <a:effectLst/>
                <a:latin typeface="Verdana" panose="020B0604030504040204" pitchFamily="34" charset="0"/>
                <a:ea typeface="Verdana" panose="020B0604030504040204" pitchFamily="34" charset="0"/>
                <a:cs typeface="Times New Roman" panose="02020603050405020304" pitchFamily="18" charset="0"/>
              </a:rPr>
              <a:t>LZ, RA</a:t>
            </a:r>
            <a:r>
              <a:rPr lang="es-ES" sz="2000" noProof="0" dirty="0">
                <a:latin typeface="Verdana" panose="020B0604030504040204" pitchFamily="34" charset="0"/>
                <a:ea typeface="Verdana" panose="020B0604030504040204" pitchFamily="34" charset="0"/>
              </a:rPr>
              <a:t>–</a:t>
            </a:r>
            <a:r>
              <a:rPr lang="es-ES" sz="2000" i="1" noProof="0" dirty="0">
                <a:effectLst/>
                <a:latin typeface="Verdana" panose="020B0604030504040204" pitchFamily="34" charset="0"/>
                <a:ea typeface="Verdana" panose="020B0604030504040204" pitchFamily="34" charset="0"/>
                <a:cs typeface="Times New Roman" panose="02020603050405020304" pitchFamily="18" charset="0"/>
              </a:rPr>
              <a:t>RZ o VA</a:t>
            </a:r>
            <a:r>
              <a:rPr lang="es-ES" sz="2000" noProof="0" dirty="0">
                <a:latin typeface="Verdana" panose="020B0604030504040204" pitchFamily="34" charset="0"/>
                <a:ea typeface="Verdana" panose="020B0604030504040204" pitchFamily="34" charset="0"/>
              </a:rPr>
              <a:t>–</a:t>
            </a:r>
            <a:r>
              <a:rPr lang="es-ES" sz="2000" i="1" noProof="0" dirty="0">
                <a:effectLst/>
                <a:latin typeface="Verdana" panose="020B0604030504040204" pitchFamily="34" charset="0"/>
                <a:ea typeface="Verdana" panose="020B0604030504040204" pitchFamily="34" charset="0"/>
                <a:cs typeface="Times New Roman" panose="02020603050405020304" pitchFamily="18" charset="0"/>
              </a:rPr>
              <a:t>VZ </a:t>
            </a:r>
            <a:r>
              <a:rPr lang="es-ES" sz="2000" i="1" noProof="0" dirty="0">
                <a:latin typeface="Verdana" panose="020B0604030504040204" pitchFamily="34" charset="0"/>
                <a:ea typeface="Verdana" panose="020B0604030504040204" pitchFamily="34" charset="0"/>
                <a:cs typeface="Times New Roman" panose="02020603050405020304" pitchFamily="18" charset="0"/>
              </a:rPr>
              <a:t>son almacenados automáticamente</a:t>
            </a:r>
            <a:r>
              <a:rPr lang="es-ES" sz="2000" i="1" noProof="0" dirty="0">
                <a:effectLst/>
                <a:latin typeface="Verdana" panose="020B0604030504040204" pitchFamily="34" charset="0"/>
                <a:ea typeface="Verdana" panose="020B0604030504040204" pitchFamily="34" charset="0"/>
                <a:cs typeface="Times New Roman" panose="02020603050405020304" pitchFamily="18" charset="0"/>
              </a:rPr>
              <a:t> como envíos con seguimiento, envíos certificados o envíos con valor declarado, respectivamente.</a:t>
            </a:r>
          </a:p>
          <a:p>
            <a:r>
              <a:rPr lang="es-ES" sz="2000" noProof="0" dirty="0">
                <a:effectLst/>
                <a:latin typeface="Verdana" panose="020B0604030504040204" pitchFamily="34" charset="0"/>
                <a:ea typeface="Verdana" panose="020B0604030504040204" pitchFamily="34" charset="0"/>
                <a:cs typeface="Times New Roman" panose="02020603050405020304" pitchFamily="18" charset="0"/>
              </a:rPr>
              <a:t> </a:t>
            </a:r>
          </a:p>
          <a:p>
            <a:r>
              <a:rPr lang="es-ES" sz="2000" i="1" noProof="0" dirty="0">
                <a:solidFill>
                  <a:srgbClr val="002060"/>
                </a:solidFill>
                <a:latin typeface="Verdana" panose="020B0604030504040204" pitchFamily="34" charset="0"/>
                <a:ea typeface="Verdana" panose="020B0604030504040204" pitchFamily="34" charset="0"/>
                <a:cs typeface="Times New Roman" panose="02020603050405020304" pitchFamily="18" charset="0"/>
              </a:rPr>
              <a:t>Función IPS</a:t>
            </a:r>
            <a:r>
              <a:rPr lang="es-ES" sz="2000" i="1" noProof="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 </a:t>
            </a:r>
            <a:r>
              <a:rPr lang="es-ES" sz="2000" i="1" noProof="0" dirty="0">
                <a:solidFill>
                  <a:srgbClr val="002060"/>
                </a:solidFill>
                <a:latin typeface="Verdana" panose="020B0604030504040204" pitchFamily="34" charset="0"/>
                <a:ea typeface="Verdana" panose="020B0604030504040204" pitchFamily="34" charset="0"/>
                <a:cs typeface="Times New Roman" panose="02020603050405020304" pitchFamily="18" charset="0"/>
              </a:rPr>
              <a:t>Letters</a:t>
            </a:r>
            <a:r>
              <a:rPr lang="es-ES" sz="2000" i="1" noProof="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 &gt; </a:t>
            </a:r>
            <a:r>
              <a:rPr lang="es-ES" sz="2000" i="1" noProof="0" dirty="0">
                <a:solidFill>
                  <a:srgbClr val="002060"/>
                </a:solidFill>
                <a:latin typeface="Verdana" panose="020B0604030504040204" pitchFamily="34" charset="0"/>
                <a:ea typeface="Verdana" panose="020B0604030504040204" pitchFamily="34" charset="0"/>
                <a:cs typeface="Times New Roman" panose="02020603050405020304" pitchFamily="18" charset="0"/>
              </a:rPr>
              <a:t>Inbound</a:t>
            </a:r>
            <a:r>
              <a:rPr lang="es-ES" sz="2000" i="1" dirty="0">
                <a:solidFill>
                  <a:srgbClr val="002060"/>
                </a:solidFill>
                <a:latin typeface="Verdana" panose="020B0604030504040204" pitchFamily="34" charset="0"/>
                <a:ea typeface="Verdana" panose="020B0604030504040204" pitchFamily="34" charset="0"/>
                <a:cs typeface="Times New Roman" panose="02020603050405020304" pitchFamily="18" charset="0"/>
              </a:rPr>
              <a:t> </a:t>
            </a:r>
            <a:r>
              <a:rPr lang="es-ES" sz="2000" i="1" noProof="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&gt; Receive letters at exchange office</a:t>
            </a:r>
            <a:endParaRPr lang="es-ES" sz="2000" noProof="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p>
            <a:r>
              <a:rPr lang="es-ES" sz="1600" noProof="0" dirty="0">
                <a:effectLst/>
                <a:latin typeface="Verdana" panose="020B0604030504040204" pitchFamily="34" charset="0"/>
                <a:ea typeface="Verdana" panose="020B0604030504040204" pitchFamily="34" charset="0"/>
                <a:cs typeface="Times New Roman" panose="02020603050405020304" pitchFamily="18" charset="0"/>
              </a:rPr>
              <a:t> </a:t>
            </a:r>
          </a:p>
        </p:txBody>
      </p:sp>
      <p:pic>
        <p:nvPicPr>
          <p:cNvPr id="4" name="Image 3">
            <a:extLst>
              <a:ext uri="{FF2B5EF4-FFF2-40B4-BE49-F238E27FC236}">
                <a16:creationId xmlns:a16="http://schemas.microsoft.com/office/drawing/2014/main" id="{3BE07D8B-C54C-4482-ABB5-68535209D466}"/>
              </a:ext>
            </a:extLst>
          </p:cNvPr>
          <p:cNvPicPr>
            <a:picLocks noChangeAspect="1"/>
          </p:cNvPicPr>
          <p:nvPr/>
        </p:nvPicPr>
        <p:blipFill>
          <a:blip r:embed="rId2"/>
          <a:stretch>
            <a:fillRect/>
          </a:stretch>
        </p:blipFill>
        <p:spPr>
          <a:xfrm>
            <a:off x="7300577" y="1668746"/>
            <a:ext cx="4247870" cy="4339786"/>
          </a:xfrm>
          <a:prstGeom prst="rect">
            <a:avLst/>
          </a:prstGeom>
        </p:spPr>
      </p:pic>
      <p:sp>
        <p:nvSpPr>
          <p:cNvPr id="6" name="Title 5">
            <a:extLst>
              <a:ext uri="{FF2B5EF4-FFF2-40B4-BE49-F238E27FC236}">
                <a16:creationId xmlns:a16="http://schemas.microsoft.com/office/drawing/2014/main" id="{3382B198-852F-4366-99E0-3FBC7F33D300}"/>
              </a:ext>
            </a:extLst>
          </p:cNvPr>
          <p:cNvSpPr>
            <a:spLocks noGrp="1"/>
          </p:cNvSpPr>
          <p:nvPr>
            <p:ph type="title"/>
          </p:nvPr>
        </p:nvSpPr>
        <p:spPr>
          <a:xfrm>
            <a:off x="1743544" y="412979"/>
            <a:ext cx="10112426" cy="574284"/>
          </a:xfrm>
        </p:spPr>
        <p:txBody>
          <a:bodyPr/>
          <a:lstStyle/>
          <a:p>
            <a:r>
              <a:rPr lang="es-ES" sz="2800" noProof="0" dirty="0"/>
              <a:t>Correo de llegada</a:t>
            </a:r>
          </a:p>
        </p:txBody>
      </p:sp>
    </p:spTree>
    <p:extLst>
      <p:ext uri="{BB962C8B-B14F-4D97-AF65-F5344CB8AC3E}">
        <p14:creationId xmlns:p14="http://schemas.microsoft.com/office/powerpoint/2010/main" val="3992756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C751C4D1-B084-49FD-A800-9815DA2FF3C8}"/>
              </a:ext>
            </a:extLst>
          </p:cNvPr>
          <p:cNvSpPr txBox="1"/>
          <p:nvPr/>
        </p:nvSpPr>
        <p:spPr>
          <a:xfrm>
            <a:off x="417264" y="1911797"/>
            <a:ext cx="6176601" cy="3170099"/>
          </a:xfrm>
          <a:prstGeom prst="rect">
            <a:avLst/>
          </a:prstGeom>
          <a:noFill/>
        </p:spPr>
        <p:txBody>
          <a:bodyPr wrap="square">
            <a:spAutoFit/>
          </a:bodyPr>
          <a:lstStyle/>
          <a:p>
            <a:pPr lvl="0" rtl="0"/>
            <a:r>
              <a:rPr lang="es-ES" sz="2000" b="1" noProof="0" dirty="0">
                <a:effectLst/>
                <a:latin typeface="Verdana" panose="020B0604030504040204" pitchFamily="34" charset="0"/>
                <a:ea typeface="Verdana" panose="020B0604030504040204" pitchFamily="34" charset="0"/>
                <a:cs typeface="Times New Roman" panose="02020603050405020304" pitchFamily="18" charset="0"/>
              </a:rPr>
              <a:t>Configuración del intercambio electrónico de datos (EDI)</a:t>
            </a:r>
            <a:endParaRPr lang="es-ES" sz="2000" noProof="0" dirty="0">
              <a:effectLst/>
              <a:latin typeface="Verdana" panose="020B0604030504040204" pitchFamily="34" charset="0"/>
              <a:ea typeface="Verdana" panose="020B0604030504040204" pitchFamily="34" charset="0"/>
              <a:cs typeface="Times New Roman" panose="02020603050405020304" pitchFamily="18" charset="0"/>
            </a:endParaRPr>
          </a:p>
          <a:p>
            <a:r>
              <a:rPr lang="es-ES" sz="2000" b="1" noProof="0" dirty="0">
                <a:effectLst/>
                <a:latin typeface="Verdana" panose="020B0604030504040204" pitchFamily="34" charset="0"/>
                <a:ea typeface="Verdana" panose="020B0604030504040204" pitchFamily="34" charset="0"/>
                <a:cs typeface="Times New Roman" panose="02020603050405020304" pitchFamily="18" charset="0"/>
              </a:rPr>
              <a:t> </a:t>
            </a:r>
            <a:endParaRPr lang="es-ES" sz="2000" noProof="0" dirty="0">
              <a:effectLst/>
              <a:latin typeface="Verdana" panose="020B0604030504040204" pitchFamily="34" charset="0"/>
              <a:ea typeface="Verdana" panose="020B0604030504040204" pitchFamily="34" charset="0"/>
              <a:cs typeface="Times New Roman" panose="02020603050405020304" pitchFamily="18" charset="0"/>
            </a:endParaRPr>
          </a:p>
          <a:p>
            <a:r>
              <a:rPr lang="es-ES" sz="2000" i="1" noProof="0" dirty="0">
                <a:latin typeface="Verdana" panose="020B0604030504040204" pitchFamily="34" charset="0"/>
                <a:ea typeface="Verdana" panose="020B0604030504040204" pitchFamily="34" charset="0"/>
                <a:cs typeface="Times New Roman" panose="02020603050405020304" pitchFamily="18" charset="0"/>
              </a:rPr>
              <a:t>La configuración EDI es la misma para todos los productos/servicios de envíos de correspondencia</a:t>
            </a:r>
            <a:r>
              <a:rPr lang="es-ES" sz="2000" i="1" noProof="0" dirty="0">
                <a:effectLst/>
                <a:latin typeface="Verdana" panose="020B0604030504040204" pitchFamily="34" charset="0"/>
                <a:ea typeface="Verdana" panose="020B0604030504040204" pitchFamily="34" charset="0"/>
                <a:cs typeface="Times New Roman" panose="02020603050405020304" pitchFamily="18" charset="0"/>
              </a:rPr>
              <a:t>.</a:t>
            </a:r>
            <a:endParaRPr lang="es-ES" sz="2000" noProof="0" dirty="0">
              <a:effectLst/>
              <a:latin typeface="Verdana" panose="020B0604030504040204" pitchFamily="34" charset="0"/>
              <a:ea typeface="Verdana" panose="020B0604030504040204" pitchFamily="34" charset="0"/>
              <a:cs typeface="Times New Roman" panose="02020603050405020304" pitchFamily="18" charset="0"/>
            </a:endParaRPr>
          </a:p>
          <a:p>
            <a:r>
              <a:rPr lang="es-ES" sz="2000" i="1" noProof="0" dirty="0">
                <a:effectLst/>
                <a:latin typeface="Verdana" panose="020B0604030504040204" pitchFamily="34" charset="0"/>
                <a:ea typeface="Verdana" panose="020B0604030504040204" pitchFamily="34" charset="0"/>
                <a:cs typeface="Times New Roman" panose="02020603050405020304" pitchFamily="18" charset="0"/>
              </a:rPr>
              <a:t> </a:t>
            </a:r>
            <a:endParaRPr lang="es-ES" sz="2000" noProof="0" dirty="0">
              <a:effectLst/>
              <a:latin typeface="Verdana" panose="020B0604030504040204" pitchFamily="34" charset="0"/>
              <a:ea typeface="Verdana" panose="020B0604030504040204" pitchFamily="34" charset="0"/>
              <a:cs typeface="Times New Roman" panose="02020603050405020304" pitchFamily="18" charset="0"/>
            </a:endParaRPr>
          </a:p>
          <a:p>
            <a:r>
              <a:rPr lang="es-ES" sz="2000" i="1" noProof="0" dirty="0">
                <a:solidFill>
                  <a:srgbClr val="002060"/>
                </a:solidFill>
                <a:latin typeface="Verdana" panose="020B0604030504040204" pitchFamily="34" charset="0"/>
                <a:ea typeface="Verdana" panose="020B0604030504040204" pitchFamily="34" charset="0"/>
                <a:cs typeface="Times New Roman" panose="02020603050405020304" pitchFamily="18" charset="0"/>
              </a:rPr>
              <a:t>En National Management </a:t>
            </a:r>
            <a:r>
              <a:rPr lang="es-ES" sz="2000" i="1" noProof="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&gt; EDI &gt; </a:t>
            </a:r>
            <a:r>
              <a:rPr lang="es-ES" sz="2000" i="1" noProof="0" dirty="0">
                <a:solidFill>
                  <a:srgbClr val="002060"/>
                </a:solidFill>
                <a:latin typeface="Verdana" panose="020B0604030504040204" pitchFamily="34" charset="0"/>
                <a:ea typeface="Verdana" panose="020B0604030504040204" pitchFamily="34" charset="0"/>
                <a:cs typeface="Times New Roman" panose="02020603050405020304" pitchFamily="18" charset="0"/>
              </a:rPr>
              <a:t>EDI partners &amp; exchanges</a:t>
            </a:r>
            <a:r>
              <a:rPr lang="es-ES" sz="2000" i="1" noProof="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 marque para todos sus corresponsales </a:t>
            </a:r>
            <a:r>
              <a:rPr lang="es-ES" sz="2000" i="1" noProof="0" dirty="0">
                <a:solidFill>
                  <a:srgbClr val="002060"/>
                </a:solidFill>
                <a:latin typeface="Verdana" panose="020B0604030504040204" pitchFamily="34" charset="0"/>
                <a:ea typeface="Verdana" panose="020B0604030504040204" pitchFamily="34" charset="0"/>
                <a:cs typeface="Times New Roman" panose="02020603050405020304" pitchFamily="18" charset="0"/>
              </a:rPr>
              <a:t>«Mail class</a:t>
            </a:r>
            <a:r>
              <a:rPr lang="es-ES" sz="2000" i="1" noProof="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 U – EMSEVT 3.0</a:t>
            </a:r>
            <a:r>
              <a:rPr lang="es-ES" sz="2000" i="1" noProof="0" dirty="0">
                <a:solidFill>
                  <a:srgbClr val="002060"/>
                </a:solidFill>
                <a:latin typeface="Verdana" panose="020B0604030504040204" pitchFamily="34" charset="0"/>
                <a:ea typeface="Verdana" panose="020B0604030504040204" pitchFamily="34" charset="0"/>
                <a:cs typeface="Times New Roman" panose="02020603050405020304" pitchFamily="18" charset="0"/>
              </a:rPr>
              <a:t>»</a:t>
            </a:r>
            <a:endParaRPr lang="es-ES" sz="2000" noProof="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8" name="Image 7">
            <a:extLst>
              <a:ext uri="{FF2B5EF4-FFF2-40B4-BE49-F238E27FC236}">
                <a16:creationId xmlns:a16="http://schemas.microsoft.com/office/drawing/2014/main" id="{1D3F2216-E6D0-41A7-95B4-544BEED02BC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99757" y="1911797"/>
            <a:ext cx="4869169" cy="4045582"/>
          </a:xfrm>
          <a:prstGeom prst="rect">
            <a:avLst/>
          </a:prstGeom>
          <a:noFill/>
        </p:spPr>
      </p:pic>
      <p:sp>
        <p:nvSpPr>
          <p:cNvPr id="4" name="Title 3">
            <a:extLst>
              <a:ext uri="{FF2B5EF4-FFF2-40B4-BE49-F238E27FC236}">
                <a16:creationId xmlns:a16="http://schemas.microsoft.com/office/drawing/2014/main" id="{4C1A2BFB-7F54-4464-BAE6-A7D21E2B04C1}"/>
              </a:ext>
            </a:extLst>
          </p:cNvPr>
          <p:cNvSpPr>
            <a:spLocks noGrp="1"/>
          </p:cNvSpPr>
          <p:nvPr>
            <p:ph type="title"/>
          </p:nvPr>
        </p:nvSpPr>
        <p:spPr>
          <a:xfrm>
            <a:off x="1633345" y="353428"/>
            <a:ext cx="10112426" cy="574284"/>
          </a:xfrm>
        </p:spPr>
        <p:txBody>
          <a:bodyPr/>
          <a:lstStyle/>
          <a:p>
            <a:r>
              <a:rPr lang="es-ES" sz="2800" noProof="0" dirty="0"/>
              <a:t>Configuración de los mensajes EDI</a:t>
            </a:r>
          </a:p>
        </p:txBody>
      </p:sp>
    </p:spTree>
    <p:extLst>
      <p:ext uri="{BB962C8B-B14F-4D97-AF65-F5344CB8AC3E}">
        <p14:creationId xmlns:p14="http://schemas.microsoft.com/office/powerpoint/2010/main" val="3601071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D30E98D2-85BB-43B6-9375-0E0A64128EAC}"/>
              </a:ext>
            </a:extLst>
          </p:cNvPr>
          <p:cNvSpPr txBox="1"/>
          <p:nvPr/>
        </p:nvSpPr>
        <p:spPr>
          <a:xfrm>
            <a:off x="490331" y="1913246"/>
            <a:ext cx="5778122" cy="3170099"/>
          </a:xfrm>
          <a:prstGeom prst="rect">
            <a:avLst/>
          </a:prstGeom>
          <a:noFill/>
        </p:spPr>
        <p:txBody>
          <a:bodyPr wrap="square">
            <a:spAutoFit/>
          </a:bodyPr>
          <a:lstStyle/>
          <a:p>
            <a:pPr lvl="0" algn="just" rtl="0"/>
            <a:r>
              <a:rPr lang="es-ES" sz="2000" b="1" noProof="0" dirty="0">
                <a:latin typeface="Verdana" panose="020B0604030504040204" pitchFamily="34" charset="0"/>
                <a:ea typeface="Verdana" panose="020B0604030504040204" pitchFamily="34" charset="0"/>
                <a:cs typeface="Times New Roman" panose="02020603050405020304" pitchFamily="18" charset="0"/>
              </a:rPr>
              <a:t>Contabilidad</a:t>
            </a:r>
            <a:endParaRPr lang="es-ES" sz="2000" noProof="0" dirty="0">
              <a:effectLst/>
              <a:latin typeface="Verdana" panose="020B0604030504040204" pitchFamily="34" charset="0"/>
              <a:ea typeface="Verdana" panose="020B0604030504040204" pitchFamily="34" charset="0"/>
              <a:cs typeface="Times New Roman" panose="02020603050405020304" pitchFamily="18" charset="0"/>
            </a:endParaRPr>
          </a:p>
          <a:p>
            <a:pPr algn="ctr"/>
            <a:r>
              <a:rPr lang="es-ES" sz="2000" i="1" noProof="0" dirty="0">
                <a:effectLst/>
                <a:latin typeface="Verdana" panose="020B0604030504040204" pitchFamily="34" charset="0"/>
                <a:ea typeface="Verdana" panose="020B0604030504040204" pitchFamily="34" charset="0"/>
                <a:cs typeface="Times New Roman" panose="02020603050405020304" pitchFamily="18" charset="0"/>
              </a:rPr>
              <a:t> </a:t>
            </a:r>
            <a:endParaRPr lang="es-ES" sz="2000" noProof="0" dirty="0">
              <a:effectLst/>
              <a:latin typeface="Verdana" panose="020B0604030504040204" pitchFamily="34" charset="0"/>
              <a:ea typeface="Verdana" panose="020B0604030504040204" pitchFamily="34" charset="0"/>
              <a:cs typeface="Times New Roman" panose="02020603050405020304" pitchFamily="18" charset="0"/>
            </a:endParaRPr>
          </a:p>
          <a:p>
            <a:r>
              <a:rPr lang="es-ES" sz="2000" i="1" noProof="0" dirty="0">
                <a:latin typeface="Verdana" panose="020B0604030504040204" pitchFamily="34" charset="0"/>
                <a:ea typeface="Verdana" panose="020B0604030504040204" pitchFamily="34" charset="0"/>
                <a:cs typeface="Times New Roman" panose="02020603050405020304" pitchFamily="18" charset="0"/>
              </a:rPr>
              <a:t>La cantidad y el peso de los envíos con seguimiento pueden ser verificados con las funciones</a:t>
            </a:r>
            <a:r>
              <a:rPr lang="es-ES" sz="2000" i="1" noProof="0" dirty="0">
                <a:effectLst/>
                <a:latin typeface="Verdana" panose="020B0604030504040204" pitchFamily="34" charset="0"/>
                <a:ea typeface="Verdana" panose="020B0604030504040204" pitchFamily="34" charset="0"/>
                <a:cs typeface="Times New Roman" panose="02020603050405020304" pitchFamily="18" charset="0"/>
              </a:rPr>
              <a:t>:</a:t>
            </a:r>
            <a:endParaRPr lang="es-ES" sz="2000" noProof="0" dirty="0">
              <a:effectLst/>
              <a:latin typeface="Verdana" panose="020B0604030504040204" pitchFamily="34" charset="0"/>
              <a:ea typeface="Verdana" panose="020B0604030504040204" pitchFamily="34" charset="0"/>
              <a:cs typeface="Times New Roman" panose="02020603050405020304" pitchFamily="18" charset="0"/>
            </a:endParaRPr>
          </a:p>
          <a:p>
            <a:r>
              <a:rPr lang="es-ES" sz="2000" i="1" noProof="0" dirty="0">
                <a:effectLst/>
                <a:latin typeface="Verdana" panose="020B0604030504040204" pitchFamily="34" charset="0"/>
                <a:ea typeface="Verdana" panose="020B0604030504040204" pitchFamily="34" charset="0"/>
                <a:cs typeface="Times New Roman" panose="02020603050405020304" pitchFamily="18" charset="0"/>
              </a:rPr>
              <a:t> </a:t>
            </a:r>
            <a:endParaRPr lang="es-ES" sz="2000" noProof="0" dirty="0">
              <a:effectLst/>
              <a:latin typeface="Verdana" panose="020B0604030504040204" pitchFamily="34" charset="0"/>
              <a:ea typeface="Verdana" panose="020B0604030504040204" pitchFamily="34" charset="0"/>
              <a:cs typeface="Times New Roman" panose="02020603050405020304" pitchFamily="18" charset="0"/>
            </a:endParaRPr>
          </a:p>
          <a:p>
            <a:r>
              <a:rPr lang="es-ES" sz="2000" i="1" noProof="0" dirty="0">
                <a:latin typeface="Verdana" panose="020B0604030504040204" pitchFamily="34" charset="0"/>
                <a:ea typeface="Verdana" panose="020B0604030504040204" pitchFamily="34" charset="0"/>
                <a:cs typeface="Times New Roman" panose="02020603050405020304" pitchFamily="18" charset="0"/>
              </a:rPr>
              <a:t>Accounting Data Entry</a:t>
            </a:r>
            <a:r>
              <a:rPr lang="es-ES" sz="2000" i="1" noProof="0" dirty="0">
                <a:effectLst/>
                <a:latin typeface="Verdana" panose="020B0604030504040204" pitchFamily="34" charset="0"/>
                <a:ea typeface="Verdana" panose="020B0604030504040204" pitchFamily="34" charset="0"/>
                <a:cs typeface="Times New Roman" panose="02020603050405020304" pitchFamily="18" charset="0"/>
              </a:rPr>
              <a:t> &gt; </a:t>
            </a:r>
            <a:r>
              <a:rPr lang="es-ES" sz="2000" i="1" noProof="0" dirty="0">
                <a:latin typeface="Verdana" panose="020B0604030504040204" pitchFamily="34" charset="0"/>
                <a:ea typeface="Verdana" panose="020B0604030504040204" pitchFamily="34" charset="0"/>
                <a:cs typeface="Times New Roman" panose="02020603050405020304" pitchFamily="18" charset="0"/>
              </a:rPr>
              <a:t>Dispatch document capture and search y las funciones de búsqueda/modificación de documentos de expedición</a:t>
            </a:r>
            <a:endParaRPr lang="es-ES" sz="2000" noProof="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5" name="Title 4">
            <a:extLst>
              <a:ext uri="{FF2B5EF4-FFF2-40B4-BE49-F238E27FC236}">
                <a16:creationId xmlns:a16="http://schemas.microsoft.com/office/drawing/2014/main" id="{CCD30273-B65A-43AB-8664-B8B857DD0EAA}"/>
              </a:ext>
            </a:extLst>
          </p:cNvPr>
          <p:cNvSpPr>
            <a:spLocks noGrp="1"/>
          </p:cNvSpPr>
          <p:nvPr>
            <p:ph type="title"/>
          </p:nvPr>
        </p:nvSpPr>
        <p:spPr>
          <a:xfrm>
            <a:off x="1743544" y="367052"/>
            <a:ext cx="10112426" cy="574284"/>
          </a:xfrm>
        </p:spPr>
        <p:txBody>
          <a:bodyPr/>
          <a:lstStyle/>
          <a:p>
            <a:r>
              <a:rPr lang="es-ES" sz="2800" noProof="0" dirty="0"/>
              <a:t>Contabilidad</a:t>
            </a:r>
            <a:endParaRPr lang="es-ES" sz="3200" noProof="0" dirty="0"/>
          </a:p>
        </p:txBody>
      </p:sp>
      <p:grpSp>
        <p:nvGrpSpPr>
          <p:cNvPr id="2" name="Grupo 1">
            <a:extLst>
              <a:ext uri="{FF2B5EF4-FFF2-40B4-BE49-F238E27FC236}">
                <a16:creationId xmlns:a16="http://schemas.microsoft.com/office/drawing/2014/main" id="{7F7E24C0-6F96-7CE7-0981-299E68A379AF}"/>
              </a:ext>
            </a:extLst>
          </p:cNvPr>
          <p:cNvGrpSpPr/>
          <p:nvPr/>
        </p:nvGrpSpPr>
        <p:grpSpPr>
          <a:xfrm>
            <a:off x="6395743" y="1844063"/>
            <a:ext cx="5305926" cy="4136710"/>
            <a:chOff x="5438273" y="1666856"/>
            <a:chExt cx="6328611" cy="4888201"/>
          </a:xfrm>
        </p:grpSpPr>
        <p:pic>
          <p:nvPicPr>
            <p:cNvPr id="8" name="Picture 7">
              <a:extLst>
                <a:ext uri="{FF2B5EF4-FFF2-40B4-BE49-F238E27FC236}">
                  <a16:creationId xmlns:a16="http://schemas.microsoft.com/office/drawing/2014/main" id="{EDB24688-8AA9-4369-8641-67F00CB2884F}"/>
                </a:ext>
              </a:extLst>
            </p:cNvPr>
            <p:cNvPicPr>
              <a:picLocks noChangeAspect="1"/>
            </p:cNvPicPr>
            <p:nvPr/>
          </p:nvPicPr>
          <p:blipFill>
            <a:blip r:embed="rId2"/>
            <a:stretch>
              <a:fillRect/>
            </a:stretch>
          </p:blipFill>
          <p:spPr>
            <a:xfrm>
              <a:off x="5438273" y="1666856"/>
              <a:ext cx="6328611" cy="4888201"/>
            </a:xfrm>
            <a:prstGeom prst="rect">
              <a:avLst/>
            </a:prstGeom>
          </p:spPr>
        </p:pic>
        <p:sp>
          <p:nvSpPr>
            <p:cNvPr id="9" name="Rectangle 8">
              <a:extLst>
                <a:ext uri="{FF2B5EF4-FFF2-40B4-BE49-F238E27FC236}">
                  <a16:creationId xmlns:a16="http://schemas.microsoft.com/office/drawing/2014/main" id="{8E017D7F-1658-4577-9D16-93F574A65584}"/>
                </a:ext>
              </a:extLst>
            </p:cNvPr>
            <p:cNvSpPr/>
            <p:nvPr/>
          </p:nvSpPr>
          <p:spPr>
            <a:xfrm>
              <a:off x="5666915" y="4750774"/>
              <a:ext cx="974518" cy="39825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noProof="0" dirty="0"/>
            </a:p>
          </p:txBody>
        </p:sp>
        <p:sp>
          <p:nvSpPr>
            <p:cNvPr id="10" name="Rectangle 9">
              <a:extLst>
                <a:ext uri="{FF2B5EF4-FFF2-40B4-BE49-F238E27FC236}">
                  <a16:creationId xmlns:a16="http://schemas.microsoft.com/office/drawing/2014/main" id="{0C1B3A88-F7B5-4E20-BF47-8B7514C8D4E4}"/>
                </a:ext>
              </a:extLst>
            </p:cNvPr>
            <p:cNvSpPr/>
            <p:nvPr/>
          </p:nvSpPr>
          <p:spPr>
            <a:xfrm>
              <a:off x="9795752" y="4750775"/>
              <a:ext cx="1417680" cy="2182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noProof="0" dirty="0"/>
            </a:p>
          </p:txBody>
        </p:sp>
      </p:grpSp>
    </p:spTree>
    <p:extLst>
      <p:ext uri="{BB962C8B-B14F-4D97-AF65-F5344CB8AC3E}">
        <p14:creationId xmlns:p14="http://schemas.microsoft.com/office/powerpoint/2010/main" val="3410391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5A309A1-24AC-4B17-86C2-D091D06EBD02}"/>
              </a:ext>
            </a:extLst>
          </p:cNvPr>
          <p:cNvGraphicFramePr>
            <a:graphicFrameLocks noGrp="1"/>
          </p:cNvGraphicFramePr>
          <p:nvPr>
            <p:extLst>
              <p:ext uri="{D42A27DB-BD31-4B8C-83A1-F6EECF244321}">
                <p14:modId xmlns:p14="http://schemas.microsoft.com/office/powerpoint/2010/main" val="2659470882"/>
              </p:ext>
            </p:extLst>
          </p:nvPr>
        </p:nvGraphicFramePr>
        <p:xfrm>
          <a:off x="337126" y="1241136"/>
          <a:ext cx="11605491" cy="5369560"/>
        </p:xfrm>
        <a:graphic>
          <a:graphicData uri="http://schemas.openxmlformats.org/drawingml/2006/table">
            <a:tbl>
              <a:tblPr firstRow="1" bandRow="1">
                <a:tableStyleId>{5C22544A-7EE6-4342-B048-85BDC9FD1C3A}</a:tableStyleId>
              </a:tblPr>
              <a:tblGrid>
                <a:gridCol w="1287137">
                  <a:extLst>
                    <a:ext uri="{9D8B030D-6E8A-4147-A177-3AD203B41FA5}">
                      <a16:colId xmlns:a16="http://schemas.microsoft.com/office/drawing/2014/main" val="3178198737"/>
                    </a:ext>
                  </a:extLst>
                </a:gridCol>
                <a:gridCol w="4704348">
                  <a:extLst>
                    <a:ext uri="{9D8B030D-6E8A-4147-A177-3AD203B41FA5}">
                      <a16:colId xmlns:a16="http://schemas.microsoft.com/office/drawing/2014/main" val="3170118955"/>
                    </a:ext>
                  </a:extLst>
                </a:gridCol>
                <a:gridCol w="5614006">
                  <a:extLst>
                    <a:ext uri="{9D8B030D-6E8A-4147-A177-3AD203B41FA5}">
                      <a16:colId xmlns:a16="http://schemas.microsoft.com/office/drawing/2014/main" val="1823107091"/>
                    </a:ext>
                  </a:extLst>
                </a:gridCol>
              </a:tblGrid>
              <a:tr h="864415">
                <a:tc>
                  <a:txBody>
                    <a:bodyPr/>
                    <a:lstStyle/>
                    <a:p>
                      <a:pPr algn="l"/>
                      <a:r>
                        <a:rPr lang="es-ES" sz="1600" b="0" i="1" noProof="0" dirty="0">
                          <a:latin typeface="Verdana" panose="020B0604030504040204" pitchFamily="34" charset="0"/>
                          <a:ea typeface="Verdana" panose="020B0604030504040204" pitchFamily="34" charset="0"/>
                        </a:rPr>
                        <a:t>Punto</a:t>
                      </a:r>
                      <a:r>
                        <a:rPr lang="es-ES" sz="1600" b="0" i="1" baseline="0" noProof="0" dirty="0">
                          <a:latin typeface="Verdana" panose="020B0604030504040204" pitchFamily="34" charset="0"/>
                          <a:ea typeface="Verdana" panose="020B0604030504040204" pitchFamily="34" charset="0"/>
                        </a:rPr>
                        <a:t> del Orden </a:t>
                      </a:r>
                      <a:br>
                        <a:rPr lang="es-ES" sz="1600" b="0" i="1" baseline="0" noProof="0" dirty="0">
                          <a:latin typeface="Verdana" panose="020B0604030504040204" pitchFamily="34" charset="0"/>
                          <a:ea typeface="Verdana" panose="020B0604030504040204" pitchFamily="34" charset="0"/>
                        </a:rPr>
                      </a:br>
                      <a:r>
                        <a:rPr lang="es-ES" sz="1600" b="0" i="1" baseline="0" noProof="0" dirty="0">
                          <a:latin typeface="Verdana" panose="020B0604030504040204" pitchFamily="34" charset="0"/>
                          <a:ea typeface="Verdana" panose="020B0604030504040204" pitchFamily="34" charset="0"/>
                        </a:rPr>
                        <a:t>del Día</a:t>
                      </a:r>
                      <a:r>
                        <a:rPr lang="es-ES" sz="1600" b="0" i="1" noProof="0" dirty="0">
                          <a:latin typeface="Verdana" panose="020B0604030504040204" pitchFamily="34" charset="0"/>
                          <a:ea typeface="Verdana" panose="020B0604030504040204" pitchFamily="34" charset="0"/>
                        </a:rPr>
                        <a:t> </a:t>
                      </a:r>
                    </a:p>
                  </a:txBody>
                  <a:tcPr/>
                </a:tc>
                <a:tc>
                  <a:txBody>
                    <a:bodyPr/>
                    <a:lstStyle/>
                    <a:p>
                      <a:r>
                        <a:rPr lang="es-ES" sz="1600" b="0" i="1" noProof="0" dirty="0">
                          <a:latin typeface="Verdana" panose="020B0604030504040204" pitchFamily="34" charset="0"/>
                          <a:ea typeface="Verdana" panose="020B0604030504040204" pitchFamily="34" charset="0"/>
                        </a:rPr>
                        <a:t>Tema</a:t>
                      </a:r>
                    </a:p>
                  </a:txBody>
                  <a:tcPr/>
                </a:tc>
                <a:tc>
                  <a:txBody>
                    <a:bodyPr/>
                    <a:lstStyle/>
                    <a:p>
                      <a:r>
                        <a:rPr lang="es-ES" sz="1600" b="0" i="1" noProof="0" dirty="0">
                          <a:latin typeface="Verdana" panose="020B0604030504040204" pitchFamily="34" charset="0"/>
                          <a:ea typeface="Verdana" panose="020B0604030504040204" pitchFamily="34" charset="0"/>
                        </a:rPr>
                        <a:t>Orador</a:t>
                      </a:r>
                    </a:p>
                  </a:txBody>
                  <a:tcPr/>
                </a:tc>
                <a:extLst>
                  <a:ext uri="{0D108BD9-81ED-4DB2-BD59-A6C34878D82A}">
                    <a16:rowId xmlns:a16="http://schemas.microsoft.com/office/drawing/2014/main" val="4210729978"/>
                  </a:ext>
                </a:extLst>
              </a:tr>
              <a:tr h="688109">
                <a:tc>
                  <a:txBody>
                    <a:bodyPr/>
                    <a:lstStyle/>
                    <a:p>
                      <a:pPr algn="l"/>
                      <a:r>
                        <a:rPr lang="es-ES" sz="1600" noProof="0" dirty="0">
                          <a:solidFill>
                            <a:srgbClr val="000000"/>
                          </a:solidFill>
                          <a:effectLst/>
                          <a:latin typeface="Verdana" panose="020B0604030504040204" pitchFamily="34" charset="0"/>
                          <a:ea typeface="Verdana" panose="020B0604030504040204" pitchFamily="34" charset="0"/>
                        </a:rPr>
                        <a:t>1</a:t>
                      </a:r>
                      <a:endParaRPr lang="es-ES" sz="1600" noProof="0" dirty="0">
                        <a:effectLst/>
                        <a:latin typeface="Verdana" panose="020B0604030504040204" pitchFamily="34" charset="0"/>
                        <a:ea typeface="Verdana" panose="020B0604030504040204" pitchFamily="34" charset="0"/>
                      </a:endParaRPr>
                    </a:p>
                  </a:txBody>
                  <a:tcPr anchor="ctr"/>
                </a:tc>
                <a:tc>
                  <a:txBody>
                    <a:bodyPr/>
                    <a:lstStyle/>
                    <a:p>
                      <a:r>
                        <a:rPr lang="es-ES" sz="1600" noProof="0" dirty="0">
                          <a:solidFill>
                            <a:srgbClr val="000000"/>
                          </a:solidFill>
                          <a:effectLst/>
                          <a:latin typeface="Verdana" panose="020B0604030504040204" pitchFamily="34" charset="0"/>
                          <a:ea typeface="Verdana" panose="020B0604030504040204" pitchFamily="34" charset="0"/>
                        </a:rPr>
                        <a:t>Introducción</a:t>
                      </a:r>
                      <a:endParaRPr lang="es-ES" sz="1600" noProof="0" dirty="0">
                        <a:effectLst/>
                        <a:latin typeface="Verdana" panose="020B0604030504040204" pitchFamily="34" charset="0"/>
                        <a:ea typeface="Verdana" panose="020B0604030504040204" pitchFamily="34" charset="0"/>
                      </a:endParaRPr>
                    </a:p>
                  </a:txBody>
                  <a:tcPr anchor="ctr"/>
                </a:tc>
                <a:tc>
                  <a:txBody>
                    <a:bodyPr/>
                    <a:lstStyle/>
                    <a:p>
                      <a:r>
                        <a:rPr lang="es-ES" sz="1600" noProof="0" dirty="0">
                          <a:solidFill>
                            <a:srgbClr val="000000"/>
                          </a:solidFill>
                          <a:effectLst/>
                          <a:latin typeface="Verdana" panose="020B0604030504040204" pitchFamily="34" charset="0"/>
                          <a:ea typeface="Verdana" panose="020B0604030504040204" pitchFamily="34" charset="0"/>
                        </a:rPr>
                        <a:t>Wendy Eitan</a:t>
                      </a:r>
                      <a:endParaRPr lang="es-ES" sz="1600" noProof="0" dirty="0">
                        <a:effectLst/>
                        <a:latin typeface="Verdana" panose="020B0604030504040204" pitchFamily="34" charset="0"/>
                        <a:ea typeface="Verdana" panose="020B0604030504040204" pitchFamily="34" charset="0"/>
                      </a:endParaRPr>
                    </a:p>
                    <a:p>
                      <a:r>
                        <a:rPr lang="es-ES" sz="1600" noProof="0" dirty="0">
                          <a:solidFill>
                            <a:srgbClr val="000000"/>
                          </a:solidFill>
                          <a:effectLst/>
                          <a:latin typeface="Verdana" panose="020B0604030504040204" pitchFamily="34" charset="0"/>
                          <a:ea typeface="Verdana" panose="020B0604030504040204" pitchFamily="34" charset="0"/>
                        </a:rPr>
                        <a:t>Coordinadores</a:t>
                      </a:r>
                      <a:r>
                        <a:rPr lang="es-ES" sz="1600" baseline="0" noProof="0" dirty="0">
                          <a:solidFill>
                            <a:srgbClr val="000000"/>
                          </a:solidFill>
                          <a:effectLst/>
                          <a:latin typeface="Verdana" panose="020B0604030504040204" pitchFamily="34" charset="0"/>
                          <a:ea typeface="Verdana" panose="020B0604030504040204" pitchFamily="34" charset="0"/>
                        </a:rPr>
                        <a:t> Regionales</a:t>
                      </a:r>
                      <a:endParaRPr lang="es-ES" sz="1600" noProof="0" dirty="0">
                        <a:effectLst/>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2030139394"/>
                  </a:ext>
                </a:extLst>
              </a:tr>
              <a:tr h="602471">
                <a:tc>
                  <a:txBody>
                    <a:bodyPr/>
                    <a:lstStyle/>
                    <a:p>
                      <a:pPr algn="l"/>
                      <a:r>
                        <a:rPr lang="es-ES" sz="1600" noProof="0" dirty="0">
                          <a:solidFill>
                            <a:srgbClr val="000000"/>
                          </a:solidFill>
                          <a:effectLst/>
                          <a:latin typeface="Verdana" panose="020B0604030504040204" pitchFamily="34" charset="0"/>
                          <a:ea typeface="Verdana" panose="020B0604030504040204" pitchFamily="34" charset="0"/>
                        </a:rPr>
                        <a:t>2</a:t>
                      </a:r>
                      <a:endParaRPr lang="es-ES" sz="1600" noProof="0" dirty="0">
                        <a:effectLst/>
                        <a:latin typeface="Verdana" panose="020B0604030504040204" pitchFamily="34" charset="0"/>
                        <a:ea typeface="Verdana" panose="020B0604030504040204" pitchFamily="34" charset="0"/>
                      </a:endParaRPr>
                    </a:p>
                  </a:txBody>
                  <a:tcPr anchor="ctr"/>
                </a:tc>
                <a:tc>
                  <a:txBody>
                    <a:bodyPr/>
                    <a:lstStyle/>
                    <a:p>
                      <a:r>
                        <a:rPr lang="es-ES" sz="1600" noProof="0" dirty="0">
                          <a:solidFill>
                            <a:srgbClr val="000000"/>
                          </a:solidFill>
                          <a:effectLst/>
                          <a:latin typeface="Verdana" panose="020B0604030504040204" pitchFamily="34" charset="0"/>
                          <a:ea typeface="Verdana" panose="020B0604030504040204" pitchFamily="34" charset="0"/>
                        </a:rPr>
                        <a:t>Servicios</a:t>
                      </a:r>
                      <a:r>
                        <a:rPr lang="es-ES" sz="1600" baseline="0" noProof="0" dirty="0">
                          <a:solidFill>
                            <a:srgbClr val="000000"/>
                          </a:solidFill>
                          <a:effectLst/>
                          <a:latin typeface="Verdana" panose="020B0604030504040204" pitchFamily="34" charset="0"/>
                          <a:ea typeface="Verdana" panose="020B0604030504040204" pitchFamily="34" charset="0"/>
                        </a:rPr>
                        <a:t> físicos y disposiciones reglamentarias</a:t>
                      </a:r>
                      <a:endParaRPr lang="es-ES" sz="1600" noProof="0" dirty="0">
                        <a:effectLst/>
                        <a:latin typeface="Verdana" panose="020B0604030504040204" pitchFamily="34" charset="0"/>
                        <a:ea typeface="Verdana" panose="020B0604030504040204" pitchFamily="34" charset="0"/>
                      </a:endParaRPr>
                    </a:p>
                  </a:txBody>
                  <a:tcPr anchor="ctr"/>
                </a:tc>
                <a:tc>
                  <a:txBody>
                    <a:bodyPr/>
                    <a:lstStyle/>
                    <a:p>
                      <a:r>
                        <a:rPr lang="es-ES" sz="1600" noProof="0" dirty="0">
                          <a:solidFill>
                            <a:srgbClr val="000000"/>
                          </a:solidFill>
                          <a:effectLst/>
                          <a:latin typeface="Verdana" panose="020B0604030504040204" pitchFamily="34" charset="0"/>
                          <a:ea typeface="Verdana" panose="020B0604030504040204" pitchFamily="34" charset="0"/>
                        </a:rPr>
                        <a:t>David </a:t>
                      </a:r>
                      <a:r>
                        <a:rPr lang="es-ES" sz="1600" noProof="0" dirty="0" err="1">
                          <a:solidFill>
                            <a:srgbClr val="000000"/>
                          </a:solidFill>
                          <a:effectLst/>
                          <a:latin typeface="Verdana" panose="020B0604030504040204" pitchFamily="34" charset="0"/>
                          <a:ea typeface="Verdana" panose="020B0604030504040204" pitchFamily="34" charset="0"/>
                        </a:rPr>
                        <a:t>Pilkington</a:t>
                      </a:r>
                      <a:r>
                        <a:rPr lang="es-ES" sz="1600" noProof="0" dirty="0">
                          <a:solidFill>
                            <a:srgbClr val="000000"/>
                          </a:solidFill>
                          <a:effectLst/>
                          <a:latin typeface="Verdana" panose="020B0604030504040204" pitchFamily="34" charset="0"/>
                          <a:ea typeface="Verdana" panose="020B0604030504040204" pitchFamily="34" charset="0"/>
                        </a:rPr>
                        <a:t>/Fredrick </a:t>
                      </a:r>
                      <a:r>
                        <a:rPr lang="es-ES" sz="1600" noProof="0" dirty="0" err="1">
                          <a:solidFill>
                            <a:srgbClr val="000000"/>
                          </a:solidFill>
                          <a:effectLst/>
                          <a:latin typeface="Verdana" panose="020B0604030504040204" pitchFamily="34" charset="0"/>
                          <a:ea typeface="Verdana" panose="020B0604030504040204" pitchFamily="34" charset="0"/>
                        </a:rPr>
                        <a:t>Omamo</a:t>
                      </a:r>
                      <a:r>
                        <a:rPr lang="es-ES" sz="1600" noProof="0" dirty="0">
                          <a:solidFill>
                            <a:srgbClr val="000000"/>
                          </a:solidFill>
                          <a:effectLst/>
                          <a:latin typeface="Verdana" panose="020B0604030504040204" pitchFamily="34" charset="0"/>
                          <a:ea typeface="Verdana" panose="020B0604030504040204" pitchFamily="34" charset="0"/>
                        </a:rPr>
                        <a:t>/</a:t>
                      </a:r>
                      <a:r>
                        <a:rPr lang="es-ES" sz="1600" noProof="0" dirty="0" err="1">
                          <a:solidFill>
                            <a:srgbClr val="000000"/>
                          </a:solidFill>
                          <a:effectLst/>
                          <a:latin typeface="Verdana" panose="020B0604030504040204" pitchFamily="34" charset="0"/>
                          <a:ea typeface="Verdana" panose="020B0604030504040204" pitchFamily="34" charset="0"/>
                        </a:rPr>
                        <a:t>Chokri</a:t>
                      </a:r>
                      <a:r>
                        <a:rPr lang="es-ES" sz="1600" noProof="0" dirty="0">
                          <a:solidFill>
                            <a:srgbClr val="000000"/>
                          </a:solidFill>
                          <a:effectLst/>
                          <a:latin typeface="Verdana" panose="020B0604030504040204" pitchFamily="34" charset="0"/>
                          <a:ea typeface="Verdana" panose="020B0604030504040204" pitchFamily="34" charset="0"/>
                        </a:rPr>
                        <a:t> </a:t>
                      </a:r>
                      <a:r>
                        <a:rPr lang="es-ES" sz="1600" noProof="0" dirty="0" err="1">
                          <a:solidFill>
                            <a:srgbClr val="000000"/>
                          </a:solidFill>
                          <a:effectLst/>
                          <a:latin typeface="Verdana" panose="020B0604030504040204" pitchFamily="34" charset="0"/>
                          <a:ea typeface="Verdana" panose="020B0604030504040204" pitchFamily="34" charset="0"/>
                        </a:rPr>
                        <a:t>Ellili</a:t>
                      </a:r>
                      <a:endParaRPr lang="es-ES" sz="1600" noProof="0" dirty="0">
                        <a:effectLst/>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3117735077"/>
                  </a:ext>
                </a:extLst>
              </a:tr>
              <a:tr h="435349">
                <a:tc>
                  <a:txBody>
                    <a:bodyPr/>
                    <a:lstStyle/>
                    <a:p>
                      <a:pPr algn="l"/>
                      <a:r>
                        <a:rPr lang="es-ES" sz="1600" noProof="0" dirty="0">
                          <a:solidFill>
                            <a:srgbClr val="000000"/>
                          </a:solidFill>
                          <a:effectLst/>
                          <a:latin typeface="Verdana" panose="020B0604030504040204" pitchFamily="34" charset="0"/>
                          <a:ea typeface="Verdana" panose="020B0604030504040204" pitchFamily="34" charset="0"/>
                        </a:rPr>
                        <a:t>3</a:t>
                      </a:r>
                      <a:endParaRPr lang="es-ES" sz="1600" noProof="0" dirty="0">
                        <a:effectLst/>
                        <a:latin typeface="Verdana" panose="020B0604030504040204" pitchFamily="34" charset="0"/>
                        <a:ea typeface="Verdana" panose="020B0604030504040204" pitchFamily="34" charset="0"/>
                      </a:endParaRPr>
                    </a:p>
                  </a:txBody>
                  <a:tcPr anchor="ctr"/>
                </a:tc>
                <a:tc>
                  <a:txBody>
                    <a:bodyPr/>
                    <a:lstStyle/>
                    <a:p>
                      <a:r>
                        <a:rPr lang="es-ES" sz="1600" noProof="0" dirty="0">
                          <a:solidFill>
                            <a:srgbClr val="000000"/>
                          </a:solidFill>
                          <a:effectLst/>
                          <a:latin typeface="Verdana" panose="020B0604030504040204" pitchFamily="34" charset="0"/>
                          <a:ea typeface="Verdana" panose="020B0604030504040204" pitchFamily="34" charset="0"/>
                        </a:rPr>
                        <a:t>Requisitos</a:t>
                      </a:r>
                      <a:r>
                        <a:rPr lang="es-ES" sz="1600" baseline="0" noProof="0" dirty="0">
                          <a:solidFill>
                            <a:srgbClr val="000000"/>
                          </a:solidFill>
                          <a:effectLst/>
                          <a:latin typeface="Verdana" panose="020B0604030504040204" pitchFamily="34" charset="0"/>
                          <a:ea typeface="Verdana" panose="020B0604030504040204" pitchFamily="34" charset="0"/>
                        </a:rPr>
                        <a:t> técnicos</a:t>
                      </a:r>
                      <a:endParaRPr lang="es-ES" sz="1600" noProof="0" dirty="0">
                        <a:effectLst/>
                        <a:latin typeface="Verdana" panose="020B0604030504040204" pitchFamily="34" charset="0"/>
                        <a:ea typeface="Verdana" panose="020B0604030504040204" pitchFamily="34" charset="0"/>
                      </a:endParaRPr>
                    </a:p>
                  </a:txBody>
                  <a:tcPr anchor="ctr"/>
                </a:tc>
                <a:tc>
                  <a:txBody>
                    <a:bodyPr/>
                    <a:lstStyle/>
                    <a:p>
                      <a:r>
                        <a:rPr lang="es-ES" sz="1600" noProof="0" dirty="0">
                          <a:solidFill>
                            <a:srgbClr val="000000"/>
                          </a:solidFill>
                          <a:effectLst/>
                          <a:latin typeface="Verdana" panose="020B0604030504040204" pitchFamily="34" charset="0"/>
                          <a:ea typeface="Verdana" panose="020B0604030504040204" pitchFamily="34" charset="0"/>
                        </a:rPr>
                        <a:t>Stéphane Herrmann/Laurent </a:t>
                      </a:r>
                      <a:r>
                        <a:rPr lang="es-ES" sz="1600" noProof="0" dirty="0" err="1">
                          <a:solidFill>
                            <a:srgbClr val="000000"/>
                          </a:solidFill>
                          <a:effectLst/>
                          <a:latin typeface="Verdana" panose="020B0604030504040204" pitchFamily="34" charset="0"/>
                          <a:ea typeface="Verdana" panose="020B0604030504040204" pitchFamily="34" charset="0"/>
                        </a:rPr>
                        <a:t>Muller</a:t>
                      </a:r>
                      <a:endParaRPr lang="es-ES" sz="1600" noProof="0" dirty="0">
                        <a:effectLst/>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3829105310"/>
                  </a:ext>
                </a:extLst>
              </a:tr>
              <a:tr h="602471">
                <a:tc>
                  <a:txBody>
                    <a:bodyPr/>
                    <a:lstStyle/>
                    <a:p>
                      <a:pPr algn="l"/>
                      <a:r>
                        <a:rPr lang="es-ES" sz="1600" noProof="0" dirty="0">
                          <a:solidFill>
                            <a:srgbClr val="000000"/>
                          </a:solidFill>
                          <a:effectLst/>
                          <a:latin typeface="Verdana" panose="020B0604030504040204" pitchFamily="34" charset="0"/>
                          <a:ea typeface="Verdana" panose="020B0604030504040204" pitchFamily="34" charset="0"/>
                        </a:rPr>
                        <a:t>4</a:t>
                      </a:r>
                      <a:endParaRPr lang="es-ES" sz="1600" noProof="0" dirty="0">
                        <a:effectLst/>
                        <a:latin typeface="Verdana" panose="020B0604030504040204" pitchFamily="34" charset="0"/>
                        <a:ea typeface="Verdana" panose="020B0604030504040204" pitchFamily="34" charset="0"/>
                      </a:endParaRPr>
                    </a:p>
                  </a:txBody>
                  <a:tcPr anchor="ctr"/>
                </a:tc>
                <a:tc>
                  <a:txBody>
                    <a:bodyPr/>
                    <a:lstStyle/>
                    <a:p>
                      <a:r>
                        <a:rPr lang="es-ES" sz="1600" noProof="0" dirty="0">
                          <a:solidFill>
                            <a:srgbClr val="000000"/>
                          </a:solidFill>
                          <a:effectLst/>
                          <a:latin typeface="Verdana" panose="020B0604030504040204" pitchFamily="34" charset="0"/>
                          <a:ea typeface="Verdana" panose="020B0604030504040204" pitchFamily="34" charset="0"/>
                        </a:rPr>
                        <a:t>Remuneración</a:t>
                      </a:r>
                      <a:endParaRPr lang="es-ES" sz="1600" noProof="0" dirty="0">
                        <a:effectLst/>
                        <a:latin typeface="Verdana" panose="020B0604030504040204" pitchFamily="34" charset="0"/>
                        <a:ea typeface="Verdana" panose="020B0604030504040204" pitchFamily="34" charset="0"/>
                      </a:endParaRPr>
                    </a:p>
                  </a:txBody>
                  <a:tcPr anchor="ctr"/>
                </a:tc>
                <a:tc>
                  <a:txBody>
                    <a:bodyPr/>
                    <a:lstStyle/>
                    <a:p>
                      <a:r>
                        <a:rPr lang="es-ES" sz="1600" noProof="0" dirty="0">
                          <a:solidFill>
                            <a:srgbClr val="000000"/>
                          </a:solidFill>
                          <a:effectLst/>
                          <a:latin typeface="Verdana" panose="020B0604030504040204" pitchFamily="34" charset="0"/>
                          <a:ea typeface="Verdana" panose="020B0604030504040204" pitchFamily="34" charset="0"/>
                        </a:rPr>
                        <a:t>Paul Schoorl/</a:t>
                      </a:r>
                      <a:r>
                        <a:rPr lang="es-ES" sz="1600" noProof="0" dirty="0" err="1">
                          <a:solidFill>
                            <a:srgbClr val="000000"/>
                          </a:solidFill>
                          <a:effectLst/>
                          <a:latin typeface="Verdana" panose="020B0604030504040204" pitchFamily="34" charset="0"/>
                          <a:ea typeface="Verdana" panose="020B0604030504040204" pitchFamily="34" charset="0"/>
                        </a:rPr>
                        <a:t>Siham</a:t>
                      </a:r>
                      <a:r>
                        <a:rPr lang="es-ES" sz="1600" noProof="0" dirty="0">
                          <a:solidFill>
                            <a:srgbClr val="000000"/>
                          </a:solidFill>
                          <a:effectLst/>
                          <a:latin typeface="Verdana" panose="020B0604030504040204" pitchFamily="34" charset="0"/>
                          <a:ea typeface="Verdana" panose="020B0604030504040204" pitchFamily="34" charset="0"/>
                        </a:rPr>
                        <a:t> </a:t>
                      </a:r>
                      <a:r>
                        <a:rPr lang="es-ES" sz="1600" noProof="0" dirty="0" err="1">
                          <a:solidFill>
                            <a:srgbClr val="000000"/>
                          </a:solidFill>
                          <a:effectLst/>
                          <a:latin typeface="Verdana" panose="020B0604030504040204" pitchFamily="34" charset="0"/>
                          <a:ea typeface="Verdana" panose="020B0604030504040204" pitchFamily="34" charset="0"/>
                        </a:rPr>
                        <a:t>Houhou</a:t>
                      </a:r>
                      <a:r>
                        <a:rPr lang="es-ES" sz="1600" noProof="0" dirty="0">
                          <a:solidFill>
                            <a:srgbClr val="000000"/>
                          </a:solidFill>
                          <a:effectLst/>
                          <a:latin typeface="Verdana" panose="020B0604030504040204" pitchFamily="34" charset="0"/>
                          <a:ea typeface="Verdana" panose="020B0604030504040204" pitchFamily="34" charset="0"/>
                        </a:rPr>
                        <a:t>/</a:t>
                      </a:r>
                      <a:r>
                        <a:rPr lang="es-ES" sz="1600" noProof="0" dirty="0" err="1">
                          <a:solidFill>
                            <a:srgbClr val="000000"/>
                          </a:solidFill>
                          <a:effectLst/>
                          <a:latin typeface="Verdana" panose="020B0604030504040204" pitchFamily="34" charset="0"/>
                          <a:ea typeface="Verdana" panose="020B0604030504040204" pitchFamily="34" charset="0"/>
                        </a:rPr>
                        <a:t>Vytis</a:t>
                      </a:r>
                      <a:r>
                        <a:rPr lang="es-ES" sz="1600" noProof="0" dirty="0">
                          <a:solidFill>
                            <a:srgbClr val="000000"/>
                          </a:solidFill>
                          <a:effectLst/>
                          <a:latin typeface="Verdana" panose="020B0604030504040204" pitchFamily="34" charset="0"/>
                          <a:ea typeface="Verdana" panose="020B0604030504040204" pitchFamily="34" charset="0"/>
                        </a:rPr>
                        <a:t> </a:t>
                      </a:r>
                      <a:r>
                        <a:rPr lang="es-ES" sz="1600" noProof="0" dirty="0" err="1">
                          <a:solidFill>
                            <a:srgbClr val="000000"/>
                          </a:solidFill>
                          <a:effectLst/>
                          <a:latin typeface="Verdana" panose="020B0604030504040204" pitchFamily="34" charset="0"/>
                          <a:ea typeface="Verdana" panose="020B0604030504040204" pitchFamily="34" charset="0"/>
                        </a:rPr>
                        <a:t>Staskevicius</a:t>
                      </a:r>
                      <a:endParaRPr lang="es-ES" sz="1600" noProof="0" dirty="0">
                        <a:effectLst/>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571174270"/>
                  </a:ext>
                </a:extLst>
              </a:tr>
              <a:tr h="435349">
                <a:tc>
                  <a:txBody>
                    <a:bodyPr/>
                    <a:lstStyle/>
                    <a:p>
                      <a:pPr algn="l"/>
                      <a:r>
                        <a:rPr lang="es-ES" sz="1600" noProof="0" dirty="0">
                          <a:solidFill>
                            <a:srgbClr val="000000"/>
                          </a:solidFill>
                          <a:effectLst/>
                          <a:latin typeface="Verdana" panose="020B0604030504040204" pitchFamily="34" charset="0"/>
                          <a:ea typeface="Verdana" panose="020B0604030504040204" pitchFamily="34" charset="0"/>
                        </a:rPr>
                        <a:t>5</a:t>
                      </a:r>
                      <a:endParaRPr lang="es-ES" sz="1600" noProof="0" dirty="0">
                        <a:effectLst/>
                        <a:latin typeface="Verdana" panose="020B0604030504040204" pitchFamily="34" charset="0"/>
                        <a:ea typeface="Verdana" panose="020B0604030504040204" pitchFamily="34" charset="0"/>
                      </a:endParaRPr>
                    </a:p>
                  </a:txBody>
                  <a:tcPr anchor="ctr"/>
                </a:tc>
                <a:tc>
                  <a:txBody>
                    <a:bodyPr/>
                    <a:lstStyle/>
                    <a:p>
                      <a:r>
                        <a:rPr lang="es-ES" sz="1600" noProof="0" dirty="0">
                          <a:solidFill>
                            <a:srgbClr val="000000"/>
                          </a:solidFill>
                          <a:effectLst/>
                          <a:latin typeface="Verdana" panose="020B0604030504040204" pitchFamily="34" charset="0"/>
                          <a:ea typeface="Verdana" panose="020B0604030504040204" pitchFamily="34" charset="0"/>
                        </a:rPr>
                        <a:t>Evaluación</a:t>
                      </a:r>
                      <a:r>
                        <a:rPr lang="es-ES" sz="1600" baseline="0" noProof="0" dirty="0">
                          <a:solidFill>
                            <a:srgbClr val="000000"/>
                          </a:solidFill>
                          <a:effectLst/>
                          <a:latin typeface="Verdana" panose="020B0604030504040204" pitchFamily="34" charset="0"/>
                          <a:ea typeface="Verdana" panose="020B0604030504040204" pitchFamily="34" charset="0"/>
                        </a:rPr>
                        <a:t> de la calidad e informes</a:t>
                      </a:r>
                      <a:endParaRPr lang="es-ES" sz="1600" noProof="0" dirty="0">
                        <a:effectLst/>
                        <a:latin typeface="Verdana" panose="020B0604030504040204" pitchFamily="34" charset="0"/>
                        <a:ea typeface="Verdana" panose="020B0604030504040204" pitchFamily="34" charset="0"/>
                      </a:endParaRPr>
                    </a:p>
                  </a:txBody>
                  <a:tcPr anchor="ctr"/>
                </a:tc>
                <a:tc>
                  <a:txBody>
                    <a:bodyPr/>
                    <a:lstStyle/>
                    <a:p>
                      <a:r>
                        <a:rPr lang="es-ES" sz="1600" noProof="0" dirty="0">
                          <a:solidFill>
                            <a:srgbClr val="000000"/>
                          </a:solidFill>
                          <a:effectLst/>
                          <a:latin typeface="Verdana" panose="020B0604030504040204" pitchFamily="34" charset="0"/>
                          <a:ea typeface="Verdana" panose="020B0604030504040204" pitchFamily="34" charset="0"/>
                        </a:rPr>
                        <a:t>Julius Tsuwi</a:t>
                      </a:r>
                      <a:endParaRPr lang="es-ES" sz="1600" noProof="0" dirty="0">
                        <a:effectLst/>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2328018332"/>
                  </a:ext>
                </a:extLst>
              </a:tr>
              <a:tr h="435349">
                <a:tc>
                  <a:txBody>
                    <a:bodyPr/>
                    <a:lstStyle/>
                    <a:p>
                      <a:pPr algn="l"/>
                      <a:r>
                        <a:rPr lang="es-ES" sz="1600" noProof="0" dirty="0">
                          <a:solidFill>
                            <a:srgbClr val="000000"/>
                          </a:solidFill>
                          <a:effectLst/>
                          <a:latin typeface="Verdana" panose="020B0604030504040204" pitchFamily="34" charset="0"/>
                          <a:ea typeface="Verdana" panose="020B0604030504040204" pitchFamily="34" charset="0"/>
                        </a:rPr>
                        <a:t>6</a:t>
                      </a:r>
                      <a:endParaRPr lang="es-ES" sz="1600" noProof="0" dirty="0">
                        <a:effectLst/>
                        <a:latin typeface="Verdana" panose="020B0604030504040204" pitchFamily="34" charset="0"/>
                        <a:ea typeface="Verdana" panose="020B0604030504040204" pitchFamily="34" charset="0"/>
                      </a:endParaRPr>
                    </a:p>
                  </a:txBody>
                  <a:tcPr anchor="ctr"/>
                </a:tc>
                <a:tc>
                  <a:txBody>
                    <a:bodyPr/>
                    <a:lstStyle/>
                    <a:p>
                      <a:r>
                        <a:rPr lang="es-ES" sz="1600" noProof="0" dirty="0">
                          <a:solidFill>
                            <a:srgbClr val="000000"/>
                          </a:solidFill>
                          <a:effectLst/>
                          <a:latin typeface="Verdana" panose="020B0604030504040204" pitchFamily="34" charset="0"/>
                          <a:ea typeface="Verdana" panose="020B0604030504040204" pitchFamily="34" charset="0"/>
                        </a:rPr>
                        <a:t>Contabilidad</a:t>
                      </a:r>
                      <a:endParaRPr lang="es-ES" sz="1600" noProof="0" dirty="0">
                        <a:effectLst/>
                        <a:latin typeface="Verdana" panose="020B0604030504040204" pitchFamily="34" charset="0"/>
                        <a:ea typeface="Verdana" panose="020B0604030504040204" pitchFamily="34" charset="0"/>
                      </a:endParaRPr>
                    </a:p>
                  </a:txBody>
                  <a:tcPr anchor="ctr"/>
                </a:tc>
                <a:tc>
                  <a:txBody>
                    <a:bodyPr/>
                    <a:lstStyle/>
                    <a:p>
                      <a:r>
                        <a:rPr lang="es-ES" sz="1600" noProof="0" dirty="0">
                          <a:solidFill>
                            <a:srgbClr val="000000"/>
                          </a:solidFill>
                          <a:effectLst/>
                          <a:latin typeface="Verdana" panose="020B0604030504040204" pitchFamily="34" charset="0"/>
                          <a:ea typeface="Verdana" panose="020B0604030504040204" pitchFamily="34" charset="0"/>
                        </a:rPr>
                        <a:t>Jean-Marc Coeffic</a:t>
                      </a:r>
                      <a:endParaRPr lang="es-ES" sz="1600" noProof="0" dirty="0">
                        <a:effectLst/>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2855204565"/>
                  </a:ext>
                </a:extLst>
              </a:tr>
              <a:tr h="435349">
                <a:tc>
                  <a:txBody>
                    <a:bodyPr/>
                    <a:lstStyle/>
                    <a:p>
                      <a:pPr algn="l"/>
                      <a:r>
                        <a:rPr lang="es-ES" sz="1600" noProof="0" dirty="0">
                          <a:solidFill>
                            <a:srgbClr val="000000"/>
                          </a:solidFill>
                          <a:effectLst/>
                          <a:latin typeface="Verdana" panose="020B0604030504040204" pitchFamily="34" charset="0"/>
                          <a:ea typeface="Verdana" panose="020B0604030504040204" pitchFamily="34" charset="0"/>
                        </a:rPr>
                        <a:t>7</a:t>
                      </a:r>
                      <a:endParaRPr lang="es-ES" sz="1600" noProof="0" dirty="0">
                        <a:effectLst/>
                        <a:latin typeface="Verdana" panose="020B0604030504040204" pitchFamily="34" charset="0"/>
                        <a:ea typeface="Verdana" panose="020B0604030504040204" pitchFamily="34" charset="0"/>
                      </a:endParaRPr>
                    </a:p>
                  </a:txBody>
                  <a:tcPr anchor="ctr"/>
                </a:tc>
                <a:tc>
                  <a:txBody>
                    <a:bodyPr/>
                    <a:lstStyle/>
                    <a:p>
                      <a:r>
                        <a:rPr lang="es-ES" sz="1600" noProof="0" dirty="0">
                          <a:solidFill>
                            <a:srgbClr val="000000"/>
                          </a:solidFill>
                          <a:effectLst/>
                          <a:latin typeface="Verdana" panose="020B0604030504040204" pitchFamily="34" charset="0"/>
                          <a:ea typeface="Verdana" panose="020B0604030504040204" pitchFamily="34" charset="0"/>
                        </a:rPr>
                        <a:t>Cumplimiento</a:t>
                      </a:r>
                      <a:endParaRPr lang="es-ES" sz="1600" noProof="0" dirty="0">
                        <a:effectLst/>
                        <a:latin typeface="Verdana" panose="020B0604030504040204" pitchFamily="34" charset="0"/>
                        <a:ea typeface="Verdana" panose="020B0604030504040204" pitchFamily="34" charset="0"/>
                      </a:endParaRPr>
                    </a:p>
                  </a:txBody>
                  <a:tcPr anchor="ctr"/>
                </a:tc>
                <a:tc>
                  <a:txBody>
                    <a:bodyPr/>
                    <a:lstStyle/>
                    <a:p>
                      <a:r>
                        <a:rPr lang="es-ES" sz="1600" noProof="0" dirty="0">
                          <a:solidFill>
                            <a:srgbClr val="000000"/>
                          </a:solidFill>
                          <a:effectLst/>
                          <a:latin typeface="Verdana" panose="020B0604030504040204" pitchFamily="34" charset="0"/>
                          <a:ea typeface="Verdana" panose="020B0604030504040204" pitchFamily="34" charset="0"/>
                        </a:rPr>
                        <a:t>Jean-Marc Coeffic</a:t>
                      </a:r>
                      <a:endParaRPr lang="es-ES" sz="1600" noProof="0" dirty="0">
                        <a:effectLst/>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1423136554"/>
                  </a:ext>
                </a:extLst>
              </a:tr>
              <a:tr h="435349">
                <a:tc>
                  <a:txBody>
                    <a:bodyPr/>
                    <a:lstStyle/>
                    <a:p>
                      <a:pPr algn="l"/>
                      <a:r>
                        <a:rPr lang="es-ES" sz="1600" noProof="0" dirty="0">
                          <a:solidFill>
                            <a:srgbClr val="000000"/>
                          </a:solidFill>
                          <a:effectLst/>
                          <a:latin typeface="Verdana" panose="020B0604030504040204" pitchFamily="34" charset="0"/>
                          <a:ea typeface="Verdana" panose="020B0604030504040204" pitchFamily="34" charset="0"/>
                        </a:rPr>
                        <a:t>8</a:t>
                      </a:r>
                      <a:endParaRPr lang="es-ES" sz="1600" noProof="0" dirty="0">
                        <a:effectLst/>
                        <a:latin typeface="Verdana" panose="020B0604030504040204" pitchFamily="34" charset="0"/>
                        <a:ea typeface="Verdana" panose="020B0604030504040204" pitchFamily="34" charset="0"/>
                      </a:endParaRPr>
                    </a:p>
                  </a:txBody>
                  <a:tcPr anchor="ctr"/>
                </a:tc>
                <a:tc>
                  <a:txBody>
                    <a:bodyPr/>
                    <a:lstStyle/>
                    <a:p>
                      <a:r>
                        <a:rPr lang="es-ES" sz="1600" noProof="0" dirty="0">
                          <a:solidFill>
                            <a:srgbClr val="000000"/>
                          </a:solidFill>
                          <a:effectLst/>
                          <a:latin typeface="Verdana" panose="020B0604030504040204" pitchFamily="34" charset="0"/>
                          <a:ea typeface="Verdana" panose="020B0604030504040204" pitchFamily="34" charset="0"/>
                        </a:rPr>
                        <a:t>Ronda</a:t>
                      </a:r>
                      <a:r>
                        <a:rPr lang="es-ES" sz="1600" baseline="0" noProof="0" dirty="0">
                          <a:solidFill>
                            <a:srgbClr val="000000"/>
                          </a:solidFill>
                          <a:effectLst/>
                          <a:latin typeface="Verdana" panose="020B0604030504040204" pitchFamily="34" charset="0"/>
                          <a:ea typeface="Verdana" panose="020B0604030504040204" pitchFamily="34" charset="0"/>
                        </a:rPr>
                        <a:t> de preguntas y respuestas en línea</a:t>
                      </a:r>
                      <a:endParaRPr lang="es-ES" sz="1600" noProof="0" dirty="0">
                        <a:effectLst/>
                        <a:latin typeface="Verdana" panose="020B0604030504040204" pitchFamily="34" charset="0"/>
                        <a:ea typeface="Verdana" panose="020B0604030504040204" pitchFamily="34" charset="0"/>
                      </a:endParaRPr>
                    </a:p>
                  </a:txBody>
                  <a:tcPr anchor="ctr"/>
                </a:tc>
                <a:tc>
                  <a:txBody>
                    <a:bodyPr/>
                    <a:lstStyle/>
                    <a:p>
                      <a:r>
                        <a:rPr lang="es-ES" sz="1600" noProof="0" dirty="0">
                          <a:solidFill>
                            <a:srgbClr val="000000"/>
                          </a:solidFill>
                          <a:effectLst/>
                          <a:latin typeface="Verdana" panose="020B0604030504040204" pitchFamily="34" charset="0"/>
                          <a:ea typeface="Verdana" panose="020B0604030504040204" pitchFamily="34" charset="0"/>
                        </a:rPr>
                        <a:t>Todos</a:t>
                      </a:r>
                      <a:endParaRPr lang="es-ES" sz="1600" noProof="0" dirty="0">
                        <a:effectLst/>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1715784805"/>
                  </a:ext>
                </a:extLst>
              </a:tr>
              <a:tr h="435349">
                <a:tc>
                  <a:txBody>
                    <a:bodyPr/>
                    <a:lstStyle/>
                    <a:p>
                      <a:pPr algn="l"/>
                      <a:r>
                        <a:rPr lang="es-ES" sz="1600" noProof="0" dirty="0">
                          <a:solidFill>
                            <a:srgbClr val="000000"/>
                          </a:solidFill>
                          <a:effectLst/>
                          <a:latin typeface="Verdana" panose="020B0604030504040204" pitchFamily="34" charset="0"/>
                          <a:ea typeface="Verdana" panose="020B0604030504040204" pitchFamily="34" charset="0"/>
                        </a:rPr>
                        <a:t>9</a:t>
                      </a:r>
                      <a:endParaRPr lang="es-ES" sz="1600" noProof="0" dirty="0">
                        <a:effectLst/>
                        <a:latin typeface="Verdana" panose="020B0604030504040204" pitchFamily="34" charset="0"/>
                        <a:ea typeface="Verdana" panose="020B0604030504040204" pitchFamily="34" charset="0"/>
                      </a:endParaRPr>
                    </a:p>
                  </a:txBody>
                  <a:tcPr anchor="ctr"/>
                </a:tc>
                <a:tc>
                  <a:txBody>
                    <a:bodyPr/>
                    <a:lstStyle/>
                    <a:p>
                      <a:r>
                        <a:rPr lang="es-ES" sz="1600" noProof="0" dirty="0">
                          <a:solidFill>
                            <a:srgbClr val="000000"/>
                          </a:solidFill>
                          <a:effectLst/>
                          <a:latin typeface="Verdana" panose="020B0604030504040204" pitchFamily="34" charset="0"/>
                          <a:ea typeface="Verdana" panose="020B0604030504040204" pitchFamily="34" charset="0"/>
                        </a:rPr>
                        <a:t>Apoyo</a:t>
                      </a:r>
                      <a:r>
                        <a:rPr lang="es-ES" sz="1600" baseline="0" noProof="0" dirty="0">
                          <a:solidFill>
                            <a:srgbClr val="000000"/>
                          </a:solidFill>
                          <a:effectLst/>
                          <a:latin typeface="Verdana" panose="020B0604030504040204" pitchFamily="34" charset="0"/>
                          <a:ea typeface="Verdana" panose="020B0604030504040204" pitchFamily="34" charset="0"/>
                        </a:rPr>
                        <a:t> y orientación</a:t>
                      </a:r>
                      <a:endParaRPr lang="es-ES" sz="1600" noProof="0" dirty="0">
                        <a:effectLst/>
                        <a:latin typeface="Verdana" panose="020B0604030504040204" pitchFamily="34" charset="0"/>
                        <a:ea typeface="Verdana" panose="020B0604030504040204" pitchFamily="34" charset="0"/>
                      </a:endParaRPr>
                    </a:p>
                  </a:txBody>
                  <a:tcPr anchor="ctr"/>
                </a:tc>
                <a:tc>
                  <a:txBody>
                    <a:bodyPr/>
                    <a:lstStyle/>
                    <a:p>
                      <a:r>
                        <a:rPr lang="es-ES" sz="1600" noProof="0" dirty="0">
                          <a:solidFill>
                            <a:srgbClr val="000000"/>
                          </a:solidFill>
                          <a:effectLst/>
                          <a:latin typeface="Verdana" panose="020B0604030504040204" pitchFamily="34" charset="0"/>
                          <a:ea typeface="Verdana" panose="020B0604030504040204" pitchFamily="34" charset="0"/>
                        </a:rPr>
                        <a:t>Wendy Eitan</a:t>
                      </a:r>
                      <a:endParaRPr lang="es-ES" sz="1600" noProof="0" dirty="0">
                        <a:effectLst/>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4131391208"/>
                  </a:ext>
                </a:extLst>
              </a:tr>
            </a:tbl>
          </a:graphicData>
        </a:graphic>
      </p:graphicFrame>
    </p:spTree>
    <p:extLst>
      <p:ext uri="{BB962C8B-B14F-4D97-AF65-F5344CB8AC3E}">
        <p14:creationId xmlns:p14="http://schemas.microsoft.com/office/powerpoint/2010/main" val="574044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3CCA1A-E9D8-4140-A422-9D4DA38F4D8E}"/>
              </a:ext>
            </a:extLst>
          </p:cNvPr>
          <p:cNvPicPr>
            <a:picLocks noChangeAspect="1"/>
          </p:cNvPicPr>
          <p:nvPr/>
        </p:nvPicPr>
        <p:blipFill>
          <a:blip r:embed="rId2"/>
          <a:stretch>
            <a:fillRect/>
          </a:stretch>
        </p:blipFill>
        <p:spPr>
          <a:xfrm>
            <a:off x="491290" y="2044696"/>
            <a:ext cx="6503846" cy="4523101"/>
          </a:xfrm>
          <a:prstGeom prst="rect">
            <a:avLst/>
          </a:prstGeom>
          <a:ln>
            <a:solidFill>
              <a:schemeClr val="tx1"/>
            </a:solidFill>
          </a:ln>
        </p:spPr>
      </p:pic>
      <p:sp>
        <p:nvSpPr>
          <p:cNvPr id="7" name="Title 6">
            <a:extLst>
              <a:ext uri="{FF2B5EF4-FFF2-40B4-BE49-F238E27FC236}">
                <a16:creationId xmlns:a16="http://schemas.microsoft.com/office/drawing/2014/main" id="{B39359BE-10EF-4717-894C-9BC0DD89FFA7}"/>
              </a:ext>
            </a:extLst>
          </p:cNvPr>
          <p:cNvSpPr>
            <a:spLocks noGrp="1"/>
          </p:cNvSpPr>
          <p:nvPr>
            <p:ph type="title"/>
          </p:nvPr>
        </p:nvSpPr>
        <p:spPr>
          <a:xfrm>
            <a:off x="1588284" y="378993"/>
            <a:ext cx="10112426" cy="574284"/>
          </a:xfrm>
        </p:spPr>
        <p:txBody>
          <a:bodyPr/>
          <a:lstStyle/>
          <a:p>
            <a:r>
              <a:rPr lang="es-ES" sz="2800" noProof="0" dirty="0"/>
              <a:t>Contabilidad (cont.)</a:t>
            </a:r>
          </a:p>
        </p:txBody>
      </p:sp>
      <p:pic>
        <p:nvPicPr>
          <p:cNvPr id="9" name="Picture 8">
            <a:extLst>
              <a:ext uri="{FF2B5EF4-FFF2-40B4-BE49-F238E27FC236}">
                <a16:creationId xmlns:a16="http://schemas.microsoft.com/office/drawing/2014/main" id="{9DC2E627-F2E3-4EF7-8661-42A3F4093730}"/>
              </a:ext>
            </a:extLst>
          </p:cNvPr>
          <p:cNvPicPr>
            <a:picLocks noChangeAspect="1"/>
          </p:cNvPicPr>
          <p:nvPr/>
        </p:nvPicPr>
        <p:blipFill>
          <a:blip r:embed="rId3"/>
          <a:stretch>
            <a:fillRect/>
          </a:stretch>
        </p:blipFill>
        <p:spPr>
          <a:xfrm>
            <a:off x="7471062" y="378993"/>
            <a:ext cx="4229648" cy="6188804"/>
          </a:xfrm>
          <a:prstGeom prst="rect">
            <a:avLst/>
          </a:prstGeom>
          <a:ln>
            <a:solidFill>
              <a:schemeClr val="tx2"/>
            </a:solidFill>
          </a:ln>
        </p:spPr>
      </p:pic>
      <p:sp>
        <p:nvSpPr>
          <p:cNvPr id="12" name="Rectangle 11">
            <a:extLst>
              <a:ext uri="{FF2B5EF4-FFF2-40B4-BE49-F238E27FC236}">
                <a16:creationId xmlns:a16="http://schemas.microsoft.com/office/drawing/2014/main" id="{4E55E7F6-9C47-4BC1-95D1-D6849A3FF14B}"/>
              </a:ext>
            </a:extLst>
          </p:cNvPr>
          <p:cNvSpPr/>
          <p:nvPr/>
        </p:nvSpPr>
        <p:spPr>
          <a:xfrm>
            <a:off x="5410436" y="3170321"/>
            <a:ext cx="1537801" cy="28274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noProof="0" dirty="0"/>
          </a:p>
        </p:txBody>
      </p:sp>
      <p:sp>
        <p:nvSpPr>
          <p:cNvPr id="14" name="Rectangle 13">
            <a:extLst>
              <a:ext uri="{FF2B5EF4-FFF2-40B4-BE49-F238E27FC236}">
                <a16:creationId xmlns:a16="http://schemas.microsoft.com/office/drawing/2014/main" id="{70268D71-87FF-4DC5-AD72-A62B66B611DD}"/>
              </a:ext>
            </a:extLst>
          </p:cNvPr>
          <p:cNvSpPr/>
          <p:nvPr/>
        </p:nvSpPr>
        <p:spPr>
          <a:xfrm>
            <a:off x="7536015" y="1909010"/>
            <a:ext cx="4164695" cy="6477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noProof="0" dirty="0"/>
          </a:p>
        </p:txBody>
      </p:sp>
    </p:spTree>
    <p:extLst>
      <p:ext uri="{BB962C8B-B14F-4D97-AF65-F5344CB8AC3E}">
        <p14:creationId xmlns:p14="http://schemas.microsoft.com/office/powerpoint/2010/main" val="3995558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839318D-D22F-4835-8F17-C4F7D4FD5245}"/>
              </a:ext>
            </a:extLst>
          </p:cNvPr>
          <p:cNvSpPr txBox="1"/>
          <p:nvPr/>
        </p:nvSpPr>
        <p:spPr>
          <a:xfrm>
            <a:off x="282994" y="1711915"/>
            <a:ext cx="4682411" cy="1477328"/>
          </a:xfrm>
          <a:prstGeom prst="rect">
            <a:avLst/>
          </a:prstGeom>
          <a:noFill/>
        </p:spPr>
        <p:txBody>
          <a:bodyPr wrap="square">
            <a:spAutoFit/>
          </a:bodyPr>
          <a:lstStyle/>
          <a:p>
            <a:pPr algn="just"/>
            <a:r>
              <a:rPr lang="es-ES" sz="1500" noProof="0" dirty="0">
                <a:latin typeface="Verdana" panose="020B0604030504040204" pitchFamily="34" charset="0"/>
                <a:ea typeface="Verdana" panose="020B0604030504040204" pitchFamily="34" charset="0"/>
                <a:cs typeface="Times New Roman" panose="02020603050405020304" pitchFamily="18" charset="0"/>
              </a:rPr>
              <a:t>No hay importación de los informes suministrados por la Oficina Internacional de la UPU. La «cantidad de envíos» y la «tasa por envío» deben ser capturadas por el operador a los efectos de los cálculos necesarios para la formulación de las cuentas CN 60.</a:t>
            </a:r>
          </a:p>
        </p:txBody>
      </p:sp>
      <p:sp>
        <p:nvSpPr>
          <p:cNvPr id="20" name="ZoneTexte 4">
            <a:extLst>
              <a:ext uri="{FF2B5EF4-FFF2-40B4-BE49-F238E27FC236}">
                <a16:creationId xmlns:a16="http://schemas.microsoft.com/office/drawing/2014/main" id="{C5D23286-5A84-4957-99FC-A1BDD8A47996}"/>
              </a:ext>
            </a:extLst>
          </p:cNvPr>
          <p:cNvSpPr txBox="1"/>
          <p:nvPr/>
        </p:nvSpPr>
        <p:spPr>
          <a:xfrm>
            <a:off x="293120" y="4466567"/>
            <a:ext cx="8133601" cy="1092607"/>
          </a:xfrm>
          <a:prstGeom prst="rect">
            <a:avLst/>
          </a:prstGeom>
          <a:noFill/>
        </p:spPr>
        <p:txBody>
          <a:bodyPr wrap="square">
            <a:spAutoFit/>
          </a:bodyPr>
          <a:lstStyle/>
          <a:p>
            <a:pPr>
              <a:spcAft>
                <a:spcPts val="600"/>
              </a:spcAft>
            </a:pPr>
            <a:r>
              <a:rPr lang="es-ES" sz="1500" noProof="0" dirty="0">
                <a:latin typeface="Verdana" panose="020B0604030504040204" pitchFamily="34" charset="0"/>
                <a:ea typeface="Verdana" panose="020B0604030504040204" pitchFamily="34" charset="0"/>
                <a:cs typeface="Arial" panose="020B0604020202020204" pitchFamily="34" charset="0"/>
              </a:rPr>
              <a:t>Nuevos flujos contables correspondientes</a:t>
            </a:r>
            <a:r>
              <a:rPr lang="es-ES" sz="1500" noProof="0" dirty="0">
                <a:effectLst/>
                <a:latin typeface="Verdana" panose="020B0604030504040204" pitchFamily="34" charset="0"/>
                <a:ea typeface="Verdana" panose="020B0604030504040204" pitchFamily="34" charset="0"/>
                <a:cs typeface="Arial" panose="020B0604020202020204" pitchFamily="34" charset="0"/>
              </a:rPr>
              <a:t>:</a:t>
            </a:r>
          </a:p>
          <a:p>
            <a:pPr marL="285750" indent="-285750">
              <a:buFont typeface="Arial" panose="020B0604020202020204" pitchFamily="34" charset="0"/>
              <a:buChar char="•"/>
            </a:pPr>
            <a:r>
              <a:rPr lang="es-ES" sz="1500" noProof="0" dirty="0">
                <a:latin typeface="Verdana" panose="020B0604030504040204" pitchFamily="34" charset="0"/>
                <a:ea typeface="Verdana" panose="020B0604030504040204" pitchFamily="34" charset="0"/>
                <a:cs typeface="Arial" panose="020B0604020202020204" pitchFamily="34" charset="0"/>
              </a:rPr>
              <a:t>Envíos de correspondencia certificados</a:t>
            </a:r>
            <a:r>
              <a:rPr lang="es-ES" sz="1500" noProof="0" dirty="0">
                <a:effectLst/>
                <a:latin typeface="Verdana" panose="020B0604030504040204" pitchFamily="34" charset="0"/>
                <a:ea typeface="Verdana" panose="020B0604030504040204" pitchFamily="34" charset="0"/>
                <a:cs typeface="Arial" panose="020B0604020202020204" pitchFamily="34" charset="0"/>
              </a:rPr>
              <a:t> – </a:t>
            </a:r>
            <a:r>
              <a:rPr lang="es-ES" sz="1500" noProof="0" dirty="0">
                <a:latin typeface="Verdana" panose="020B0604030504040204" pitchFamily="34" charset="0"/>
                <a:ea typeface="Verdana" panose="020B0604030504040204" pitchFamily="34" charset="0"/>
                <a:cs typeface="Arial" panose="020B0604020202020204" pitchFamily="34" charset="0"/>
              </a:rPr>
              <a:t>remuneración suplementaria</a:t>
            </a:r>
            <a:endParaRPr lang="es-ES" sz="1500" dirty="0">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s-ES" sz="1500" noProof="0" dirty="0">
                <a:latin typeface="Verdana" panose="020B0604030504040204" pitchFamily="34" charset="0"/>
                <a:ea typeface="Verdana" panose="020B0604030504040204" pitchFamily="34" charset="0"/>
                <a:cs typeface="Arial" panose="020B0604020202020204" pitchFamily="34" charset="0"/>
              </a:rPr>
              <a:t>Envíos de correspondencia con valor declarado</a:t>
            </a:r>
            <a:r>
              <a:rPr lang="es-ES" sz="1500" noProof="0" dirty="0">
                <a:effectLst/>
                <a:latin typeface="Verdana" panose="020B0604030504040204" pitchFamily="34" charset="0"/>
                <a:ea typeface="Verdana" panose="020B0604030504040204" pitchFamily="34" charset="0"/>
                <a:cs typeface="Arial" panose="020B0604020202020204" pitchFamily="34" charset="0"/>
              </a:rPr>
              <a:t> – </a:t>
            </a:r>
            <a:r>
              <a:rPr lang="es-ES" sz="1500" noProof="0" dirty="0">
                <a:latin typeface="Verdana" panose="020B0604030504040204" pitchFamily="34" charset="0"/>
                <a:ea typeface="Verdana" panose="020B0604030504040204" pitchFamily="34" charset="0"/>
                <a:cs typeface="Arial" panose="020B0604020202020204" pitchFamily="34" charset="0"/>
              </a:rPr>
              <a:t>remuneración suplementaria</a:t>
            </a:r>
            <a:endParaRPr lang="es-ES" sz="1500" dirty="0">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s-ES" sz="1500" noProof="0" dirty="0">
                <a:latin typeface="Verdana" panose="020B0604030504040204" pitchFamily="34" charset="0"/>
                <a:ea typeface="Verdana" panose="020B0604030504040204" pitchFamily="34" charset="0"/>
                <a:cs typeface="Arial" panose="020B0604020202020204" pitchFamily="34" charset="0"/>
              </a:rPr>
              <a:t>Envíos de correspondencia con seguimiento</a:t>
            </a:r>
            <a:r>
              <a:rPr lang="es-ES" sz="1500" noProof="0" dirty="0">
                <a:effectLst/>
                <a:latin typeface="Verdana" panose="020B0604030504040204" pitchFamily="34" charset="0"/>
                <a:ea typeface="Verdana" panose="020B0604030504040204" pitchFamily="34" charset="0"/>
                <a:cs typeface="Arial" panose="020B0604020202020204" pitchFamily="34" charset="0"/>
              </a:rPr>
              <a:t> – </a:t>
            </a:r>
            <a:r>
              <a:rPr lang="es-ES" sz="1500" noProof="0" dirty="0">
                <a:latin typeface="Verdana" panose="020B0604030504040204" pitchFamily="34" charset="0"/>
                <a:ea typeface="Verdana" panose="020B0604030504040204" pitchFamily="34" charset="0"/>
                <a:cs typeface="Arial" panose="020B0604020202020204" pitchFamily="34" charset="0"/>
              </a:rPr>
              <a:t>remuneración suplementaria</a:t>
            </a:r>
            <a:endParaRPr lang="es-ES" sz="1500" noProof="0" dirty="0">
              <a:effectLst/>
              <a:latin typeface="Verdana" panose="020B0604030504040204" pitchFamily="34" charset="0"/>
              <a:ea typeface="Verdana" panose="020B0604030504040204" pitchFamily="34" charset="0"/>
              <a:cs typeface="Arial" panose="020B0604020202020204" pitchFamily="34" charset="0"/>
            </a:endParaRPr>
          </a:p>
        </p:txBody>
      </p:sp>
      <p:sp>
        <p:nvSpPr>
          <p:cNvPr id="21" name="ZoneTexte 4">
            <a:extLst>
              <a:ext uri="{FF2B5EF4-FFF2-40B4-BE49-F238E27FC236}">
                <a16:creationId xmlns:a16="http://schemas.microsoft.com/office/drawing/2014/main" id="{860B48D4-D7C3-4D12-B0FA-F2665A2D35FC}"/>
              </a:ext>
            </a:extLst>
          </p:cNvPr>
          <p:cNvSpPr txBox="1"/>
          <p:nvPr/>
        </p:nvSpPr>
        <p:spPr>
          <a:xfrm>
            <a:off x="282994" y="3539065"/>
            <a:ext cx="8082323" cy="784830"/>
          </a:xfrm>
          <a:prstGeom prst="rect">
            <a:avLst/>
          </a:prstGeom>
          <a:noFill/>
        </p:spPr>
        <p:txBody>
          <a:bodyPr wrap="square">
            <a:spAutoFit/>
          </a:bodyPr>
          <a:lstStyle/>
          <a:p>
            <a:pPr algn="just"/>
            <a:r>
              <a:rPr lang="es-ES" sz="1500" noProof="0" dirty="0">
                <a:latin typeface="Verdana" panose="020B0604030504040204" pitchFamily="34" charset="0"/>
                <a:ea typeface="Verdana" panose="020B0604030504040204" pitchFamily="34" charset="0"/>
                <a:cs typeface="Times New Roman" panose="02020603050405020304" pitchFamily="18" charset="0"/>
              </a:rPr>
              <a:t>La pantalla intermedia anterior se completa previamente en función de los envíos</a:t>
            </a:r>
            <a:r>
              <a:rPr lang="es-ES" sz="1500" noProof="0" dirty="0">
                <a:effectLst/>
                <a:latin typeface="Verdana" panose="020B0604030504040204" pitchFamily="34" charset="0"/>
                <a:ea typeface="Verdana" panose="020B0604030504040204" pitchFamily="34" charset="0"/>
                <a:cs typeface="Times New Roman" panose="02020603050405020304" pitchFamily="18" charset="0"/>
              </a:rPr>
              <a:t> (</a:t>
            </a:r>
            <a:r>
              <a:rPr lang="es-ES" sz="1500" noProof="0" dirty="0">
                <a:latin typeface="Verdana" panose="020B0604030504040204" pitchFamily="34" charset="0"/>
                <a:ea typeface="Verdana" panose="020B0604030504040204" pitchFamily="34" charset="0"/>
                <a:cs typeface="Times New Roman" panose="02020603050405020304" pitchFamily="18" charset="0"/>
              </a:rPr>
              <a:t>con seguimiento, certificados, con valor declarado</a:t>
            </a:r>
            <a:r>
              <a:rPr lang="es-ES" sz="1500" noProof="0" dirty="0">
                <a:effectLst/>
                <a:latin typeface="Verdana" panose="020B0604030504040204" pitchFamily="34" charset="0"/>
                <a:ea typeface="Verdana" panose="020B0604030504040204" pitchFamily="34" charset="0"/>
                <a:cs typeface="Times New Roman" panose="02020603050405020304" pitchFamily="18" charset="0"/>
              </a:rPr>
              <a:t>) registrados en el documento contable de expedición</a:t>
            </a:r>
          </a:p>
        </p:txBody>
      </p:sp>
      <p:sp>
        <p:nvSpPr>
          <p:cNvPr id="22" name="ZoneTexte 4">
            <a:extLst>
              <a:ext uri="{FF2B5EF4-FFF2-40B4-BE49-F238E27FC236}">
                <a16:creationId xmlns:a16="http://schemas.microsoft.com/office/drawing/2014/main" id="{BA76CA4A-E81A-4133-ACAA-1DB0A9B46C25}"/>
              </a:ext>
            </a:extLst>
          </p:cNvPr>
          <p:cNvSpPr txBox="1"/>
          <p:nvPr/>
        </p:nvSpPr>
        <p:spPr>
          <a:xfrm>
            <a:off x="282994" y="1298826"/>
            <a:ext cx="8270759" cy="338554"/>
          </a:xfrm>
          <a:prstGeom prst="rect">
            <a:avLst/>
          </a:prstGeom>
          <a:noFill/>
        </p:spPr>
        <p:txBody>
          <a:bodyPr wrap="square">
            <a:spAutoFit/>
          </a:bodyPr>
          <a:lstStyle/>
          <a:p>
            <a:r>
              <a:rPr lang="es-ES" sz="1600" i="1" noProof="0" dirty="0">
                <a:latin typeface="Verdana" panose="020B0604030504040204" pitchFamily="34" charset="0"/>
                <a:ea typeface="Verdana" panose="020B0604030504040204" pitchFamily="34" charset="0"/>
                <a:cs typeface="Times New Roman" panose="02020603050405020304" pitchFamily="18" charset="0"/>
              </a:rPr>
              <a:t>Generación de las cuentas CN 60 (disponible en IPS a partir de 2024)</a:t>
            </a:r>
          </a:p>
        </p:txBody>
      </p:sp>
      <p:pic>
        <p:nvPicPr>
          <p:cNvPr id="4" name="Picture 3">
            <a:extLst>
              <a:ext uri="{FF2B5EF4-FFF2-40B4-BE49-F238E27FC236}">
                <a16:creationId xmlns:a16="http://schemas.microsoft.com/office/drawing/2014/main" id="{04480E7C-30B6-4144-8130-D04FCCE01DF6}"/>
              </a:ext>
            </a:extLst>
          </p:cNvPr>
          <p:cNvPicPr>
            <a:picLocks noChangeAspect="1"/>
          </p:cNvPicPr>
          <p:nvPr/>
        </p:nvPicPr>
        <p:blipFill>
          <a:blip r:embed="rId2"/>
          <a:stretch>
            <a:fillRect/>
          </a:stretch>
        </p:blipFill>
        <p:spPr>
          <a:xfrm>
            <a:off x="5153530" y="1715781"/>
            <a:ext cx="3215965" cy="1702239"/>
          </a:xfrm>
          <a:prstGeom prst="rect">
            <a:avLst/>
          </a:prstGeom>
        </p:spPr>
      </p:pic>
      <p:pic>
        <p:nvPicPr>
          <p:cNvPr id="9" name="Picture 8">
            <a:extLst>
              <a:ext uri="{FF2B5EF4-FFF2-40B4-BE49-F238E27FC236}">
                <a16:creationId xmlns:a16="http://schemas.microsoft.com/office/drawing/2014/main" id="{F81CF0F4-197A-4CAA-82A1-03BA4E0B5D8C}"/>
              </a:ext>
            </a:extLst>
          </p:cNvPr>
          <p:cNvPicPr>
            <a:picLocks noChangeAspect="1"/>
          </p:cNvPicPr>
          <p:nvPr/>
        </p:nvPicPr>
        <p:blipFill>
          <a:blip r:embed="rId3"/>
          <a:stretch>
            <a:fillRect/>
          </a:stretch>
        </p:blipFill>
        <p:spPr>
          <a:xfrm>
            <a:off x="8488126" y="1726761"/>
            <a:ext cx="3419710" cy="4820867"/>
          </a:xfrm>
          <a:prstGeom prst="rect">
            <a:avLst/>
          </a:prstGeom>
          <a:ln>
            <a:solidFill>
              <a:schemeClr val="tx1"/>
            </a:solidFill>
          </a:ln>
        </p:spPr>
      </p:pic>
      <p:sp>
        <p:nvSpPr>
          <p:cNvPr id="6" name="Title 5">
            <a:extLst>
              <a:ext uri="{FF2B5EF4-FFF2-40B4-BE49-F238E27FC236}">
                <a16:creationId xmlns:a16="http://schemas.microsoft.com/office/drawing/2014/main" id="{8569EE41-67F8-45AF-96F8-231A1DEA69E4}"/>
              </a:ext>
            </a:extLst>
          </p:cNvPr>
          <p:cNvSpPr>
            <a:spLocks noGrp="1"/>
          </p:cNvSpPr>
          <p:nvPr>
            <p:ph type="title"/>
          </p:nvPr>
        </p:nvSpPr>
        <p:spPr>
          <a:xfrm>
            <a:off x="1626586" y="392710"/>
            <a:ext cx="10112426" cy="574284"/>
          </a:xfrm>
        </p:spPr>
        <p:txBody>
          <a:bodyPr/>
          <a:lstStyle/>
          <a:p>
            <a:r>
              <a:rPr lang="es-ES" sz="2800" noProof="0" dirty="0"/>
              <a:t>Contabilidad (cont.)</a:t>
            </a:r>
          </a:p>
        </p:txBody>
      </p:sp>
      <p:sp>
        <p:nvSpPr>
          <p:cNvPr id="10" name="ZoneTexte 4">
            <a:extLst>
              <a:ext uri="{FF2B5EF4-FFF2-40B4-BE49-F238E27FC236}">
                <a16:creationId xmlns:a16="http://schemas.microsoft.com/office/drawing/2014/main" id="{4785D3C2-C00C-45B9-A325-9020F9109188}"/>
              </a:ext>
            </a:extLst>
          </p:cNvPr>
          <p:cNvSpPr txBox="1"/>
          <p:nvPr/>
        </p:nvSpPr>
        <p:spPr>
          <a:xfrm>
            <a:off x="293121" y="5731882"/>
            <a:ext cx="7957744" cy="938719"/>
          </a:xfrm>
          <a:prstGeom prst="rect">
            <a:avLst/>
          </a:prstGeom>
          <a:noFill/>
        </p:spPr>
        <p:txBody>
          <a:bodyPr wrap="square">
            <a:spAutoFit/>
          </a:bodyPr>
          <a:lstStyle/>
          <a:p>
            <a:pPr algn="just"/>
            <a:r>
              <a:rPr lang="es-ES" sz="1500" noProof="0" dirty="0">
                <a:latin typeface="Verdana" panose="020B0604030504040204" pitchFamily="34" charset="0"/>
                <a:ea typeface="Verdana" panose="020B0604030504040204" pitchFamily="34" charset="0"/>
                <a:cs typeface="Times New Roman" panose="02020603050405020304" pitchFamily="18" charset="0"/>
              </a:rPr>
              <a:t>Para el correo «con seguimiento», IPS no tiene la capacidad de capturar la «remuneración suplementaria» independientemente del «pago adicional». Por lo tanto, debe calcularse un promedio ponderado antes de capturar los datos.</a:t>
            </a:r>
          </a:p>
          <a:p>
            <a:endParaRPr lang="es-ES" sz="1000" i="1" noProof="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3372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EFDA1-9E83-4D7B-B80E-3F2ED423FC9A}"/>
              </a:ext>
            </a:extLst>
          </p:cNvPr>
          <p:cNvSpPr>
            <a:spLocks noGrp="1"/>
          </p:cNvSpPr>
          <p:nvPr>
            <p:ph type="title"/>
          </p:nvPr>
        </p:nvSpPr>
        <p:spPr>
          <a:xfrm>
            <a:off x="1743544" y="419754"/>
            <a:ext cx="10112426" cy="574284"/>
          </a:xfrm>
        </p:spPr>
        <p:txBody>
          <a:bodyPr/>
          <a:lstStyle/>
          <a:p>
            <a:r>
              <a:rPr lang="es-ES" sz="2800" noProof="0" dirty="0"/>
              <a:t>IPS 2025</a:t>
            </a:r>
          </a:p>
        </p:txBody>
      </p:sp>
      <p:graphicFrame>
        <p:nvGraphicFramePr>
          <p:cNvPr id="3" name="Diagramme 2">
            <a:extLst>
              <a:ext uri="{FF2B5EF4-FFF2-40B4-BE49-F238E27FC236}">
                <a16:creationId xmlns:a16="http://schemas.microsoft.com/office/drawing/2014/main" id="{0A624866-6C89-4DF6-AE49-D3A89F718DF6}"/>
              </a:ext>
            </a:extLst>
          </p:cNvPr>
          <p:cNvGraphicFramePr/>
          <p:nvPr>
            <p:extLst>
              <p:ext uri="{D42A27DB-BD31-4B8C-83A1-F6EECF244321}">
                <p14:modId xmlns:p14="http://schemas.microsoft.com/office/powerpoint/2010/main" val="3093870354"/>
              </p:ext>
            </p:extLst>
          </p:nvPr>
        </p:nvGraphicFramePr>
        <p:xfrm>
          <a:off x="532456" y="1470855"/>
          <a:ext cx="11227153" cy="2494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a:extLst>
              <a:ext uri="{FF2B5EF4-FFF2-40B4-BE49-F238E27FC236}">
                <a16:creationId xmlns:a16="http://schemas.microsoft.com/office/drawing/2014/main" id="{12D4BE00-6521-4438-B69B-D7DE16CA65AA}"/>
              </a:ext>
            </a:extLst>
          </p:cNvPr>
          <p:cNvSpPr txBox="1"/>
          <p:nvPr/>
        </p:nvSpPr>
        <p:spPr>
          <a:xfrm>
            <a:off x="3508744" y="4627588"/>
            <a:ext cx="5411971" cy="707886"/>
          </a:xfrm>
          <a:prstGeom prst="rect">
            <a:avLst/>
          </a:prstGeom>
          <a:noFill/>
        </p:spPr>
        <p:txBody>
          <a:bodyPr wrap="square">
            <a:spAutoFit/>
          </a:bodyPr>
          <a:lstStyle/>
          <a:p>
            <a:r>
              <a:rPr lang="es-ES" sz="2000" noProof="0" dirty="0">
                <a:latin typeface="Verdana" panose="020B0604030504040204" pitchFamily="34" charset="0"/>
                <a:ea typeface="Verdana" panose="020B0604030504040204" pitchFamily="34" charset="0"/>
              </a:rPr>
              <a:t>Agradecemos que comunique sus ideas o sugerencias al CTP</a:t>
            </a:r>
          </a:p>
        </p:txBody>
      </p:sp>
      <p:pic>
        <p:nvPicPr>
          <p:cNvPr id="10" name="Image 9">
            <a:extLst>
              <a:ext uri="{FF2B5EF4-FFF2-40B4-BE49-F238E27FC236}">
                <a16:creationId xmlns:a16="http://schemas.microsoft.com/office/drawing/2014/main" id="{7B5AA852-8D6C-4EE1-984B-EFC259DD15D4}"/>
              </a:ext>
            </a:extLst>
          </p:cNvPr>
          <p:cNvPicPr>
            <a:picLocks noChangeAspect="1"/>
          </p:cNvPicPr>
          <p:nvPr/>
        </p:nvPicPr>
        <p:blipFill>
          <a:blip r:embed="rId7"/>
          <a:stretch>
            <a:fillRect/>
          </a:stretch>
        </p:blipFill>
        <p:spPr>
          <a:xfrm>
            <a:off x="518268" y="4300541"/>
            <a:ext cx="2660577" cy="2221331"/>
          </a:xfrm>
          <a:prstGeom prst="rect">
            <a:avLst/>
          </a:prstGeom>
        </p:spPr>
      </p:pic>
      <p:pic>
        <p:nvPicPr>
          <p:cNvPr id="12" name="Image 11">
            <a:extLst>
              <a:ext uri="{FF2B5EF4-FFF2-40B4-BE49-F238E27FC236}">
                <a16:creationId xmlns:a16="http://schemas.microsoft.com/office/drawing/2014/main" id="{94A1BAFE-A257-43B7-9032-857BDA04C74A}"/>
              </a:ext>
            </a:extLst>
          </p:cNvPr>
          <p:cNvPicPr>
            <a:picLocks noChangeAspect="1"/>
          </p:cNvPicPr>
          <p:nvPr/>
        </p:nvPicPr>
        <p:blipFill>
          <a:blip r:embed="rId8"/>
          <a:stretch>
            <a:fillRect/>
          </a:stretch>
        </p:blipFill>
        <p:spPr>
          <a:xfrm>
            <a:off x="9433491" y="4403457"/>
            <a:ext cx="2240241" cy="2118415"/>
          </a:xfrm>
          <a:prstGeom prst="rect">
            <a:avLst/>
          </a:prstGeom>
        </p:spPr>
      </p:pic>
    </p:spTree>
    <p:extLst>
      <p:ext uri="{BB962C8B-B14F-4D97-AF65-F5344CB8AC3E}">
        <p14:creationId xmlns:p14="http://schemas.microsoft.com/office/powerpoint/2010/main" val="2720169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35D29-844D-9B39-E66B-3F0C2F5A2FBA}"/>
              </a:ext>
            </a:extLst>
          </p:cNvPr>
          <p:cNvSpPr>
            <a:spLocks noGrp="1"/>
          </p:cNvSpPr>
          <p:nvPr>
            <p:ph type="ctrTitle"/>
          </p:nvPr>
        </p:nvSpPr>
        <p:spPr>
          <a:xfrm>
            <a:off x="1519883" y="2530136"/>
            <a:ext cx="8903660" cy="1624614"/>
          </a:xfrm>
        </p:spPr>
        <p:txBody>
          <a:bodyPr/>
          <a:lstStyle/>
          <a:p>
            <a:br>
              <a:rPr lang="es-ES" sz="3600" noProof="0" dirty="0"/>
            </a:br>
            <a:r>
              <a:rPr lang="es-ES" sz="3600" noProof="0" dirty="0"/>
              <a:t>4. Remuneración</a:t>
            </a:r>
            <a:br>
              <a:rPr lang="es-ES" sz="3600" noProof="0" dirty="0"/>
            </a:br>
            <a:endParaRPr lang="es-ES" sz="3600" noProof="0" dirty="0"/>
          </a:p>
        </p:txBody>
      </p:sp>
    </p:spTree>
    <p:extLst>
      <p:ext uri="{BB962C8B-B14F-4D97-AF65-F5344CB8AC3E}">
        <p14:creationId xmlns:p14="http://schemas.microsoft.com/office/powerpoint/2010/main" val="2343957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62B203B-A488-06D9-C59D-2C056999F95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9" name="think-cell Folie" r:id="rId5" imgW="290" imgH="290" progId="TCLayout.ActiveDocument.1">
                  <p:embed/>
                </p:oleObj>
              </mc:Choice>
              <mc:Fallback>
                <p:oleObj name="think-cell Folie" r:id="rId5" imgW="290" imgH="290" progId="TCLayout.ActiveDocument.1">
                  <p:embed/>
                  <p:pic>
                    <p:nvPicPr>
                      <p:cNvPr id="6" name="Objekt 5" hidden="1">
                        <a:extLst>
                          <a:ext uri="{FF2B5EF4-FFF2-40B4-BE49-F238E27FC236}">
                            <a16:creationId xmlns:a16="http://schemas.microsoft.com/office/drawing/2014/main" id="{562B203B-A488-06D9-C59D-2C056999F9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D094E16F-E7A1-4A67-B261-90F8E806A2C6}"/>
              </a:ext>
            </a:extLst>
          </p:cNvPr>
          <p:cNvSpPr>
            <a:spLocks noGrp="1"/>
          </p:cNvSpPr>
          <p:nvPr>
            <p:ph type="sldNum" sz="quarter" idx="12"/>
          </p:nvPr>
        </p:nvSpPr>
        <p:spPr/>
        <p:txBody>
          <a:bodyPr/>
          <a:lstStyle/>
          <a:p>
            <a:fld id="{9E9C87DA-8EAB-8046-B7A0-677572D5F9A2}" type="slidenum">
              <a:rPr lang="es-ES" noProof="0" smtClean="0"/>
              <a:t>24</a:t>
            </a:fld>
            <a:endParaRPr lang="es-ES" noProof="0" dirty="0"/>
          </a:p>
        </p:txBody>
      </p:sp>
      <p:sp>
        <p:nvSpPr>
          <p:cNvPr id="12" name="Untertitel 19">
            <a:extLst>
              <a:ext uri="{FF2B5EF4-FFF2-40B4-BE49-F238E27FC236}">
                <a16:creationId xmlns:a16="http://schemas.microsoft.com/office/drawing/2014/main" id="{05500F6E-5A25-83FE-A94F-1260066637F5}"/>
              </a:ext>
            </a:extLst>
          </p:cNvPr>
          <p:cNvSpPr txBox="1">
            <a:spLocks/>
          </p:cNvSpPr>
          <p:nvPr/>
        </p:nvSpPr>
        <p:spPr>
          <a:xfrm>
            <a:off x="336029" y="1449805"/>
            <a:ext cx="11083337" cy="5153998"/>
          </a:xfrm>
          <a:prstGeom prst="rect">
            <a:avLst/>
          </a:prstGeom>
          <a:ln>
            <a:noFill/>
            <a:prstDash val="sysDash"/>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spcAft>
                <a:spcPts val="600"/>
              </a:spcAft>
              <a:buNone/>
              <a:defRPr/>
            </a:pPr>
            <a:r>
              <a:rPr lang="es-ES" sz="1800" b="1" noProof="0" dirty="0">
                <a:solidFill>
                  <a:schemeClr val="accent6">
                    <a:lumMod val="75000"/>
                  </a:schemeClr>
                </a:solidFill>
              </a:rPr>
              <a:t>Envíos certificados y envíos con valor declarado</a:t>
            </a:r>
          </a:p>
          <a:p>
            <a:pPr marL="0" lvl="1" indent="0" algn="just">
              <a:lnSpc>
                <a:spcPct val="100000"/>
              </a:lnSpc>
              <a:spcBef>
                <a:spcPts val="0"/>
              </a:spcBef>
              <a:buNone/>
              <a:tabLst>
                <a:tab pos="287338" algn="l"/>
              </a:tabLst>
              <a:defRPr/>
            </a:pPr>
            <a:endParaRPr lang="es-ES" sz="1600" u="sng" noProof="0" dirty="0"/>
          </a:p>
          <a:p>
            <a:pPr marL="0" lvl="1" indent="0" algn="just">
              <a:lnSpc>
                <a:spcPct val="100000"/>
              </a:lnSpc>
              <a:spcBef>
                <a:spcPts val="600"/>
              </a:spcBef>
              <a:spcAft>
                <a:spcPts val="600"/>
              </a:spcAft>
              <a:buNone/>
              <a:tabLst>
                <a:tab pos="287338" algn="l"/>
              </a:tabLst>
              <a:defRPr/>
            </a:pPr>
            <a:endParaRPr lang="es-ES" sz="1600" u="sng" noProof="0" dirty="0"/>
          </a:p>
          <a:p>
            <a:pPr marL="0" lvl="1" indent="0" algn="just">
              <a:lnSpc>
                <a:spcPct val="100000"/>
              </a:lnSpc>
              <a:spcBef>
                <a:spcPts val="600"/>
              </a:spcBef>
              <a:spcAft>
                <a:spcPts val="600"/>
              </a:spcAft>
              <a:buNone/>
              <a:tabLst>
                <a:tab pos="287338" algn="l"/>
              </a:tabLst>
              <a:defRPr/>
            </a:pPr>
            <a:endParaRPr lang="es-ES" sz="1600" u="sng" noProof="0" dirty="0"/>
          </a:p>
          <a:p>
            <a:pPr marL="285750" lvl="1" indent="-285750" algn="just">
              <a:lnSpc>
                <a:spcPct val="100000"/>
              </a:lnSpc>
              <a:spcBef>
                <a:spcPts val="600"/>
              </a:spcBef>
              <a:spcAft>
                <a:spcPts val="600"/>
              </a:spcAft>
              <a:buFont typeface="Wingdings" panose="05000000000000000000" pitchFamily="2" charset="2"/>
              <a:buChar char="Ø"/>
              <a:tabLst>
                <a:tab pos="287338" algn="l"/>
              </a:tabLst>
              <a:defRPr/>
            </a:pPr>
            <a:r>
              <a:rPr lang="es-ES" sz="1600" u="sng" noProof="0" dirty="0"/>
              <a:t>Pago adicional (art. 28.8 del Convenio):</a:t>
            </a:r>
          </a:p>
          <a:p>
            <a:pPr marL="285750" lvl="1" indent="-285750" algn="just">
              <a:lnSpc>
                <a:spcPct val="100000"/>
              </a:lnSpc>
              <a:spcBef>
                <a:spcPts val="600"/>
              </a:spcBef>
              <a:spcAft>
                <a:spcPts val="600"/>
              </a:spcAft>
              <a:tabLst>
                <a:tab pos="287338" algn="l"/>
              </a:tabLst>
              <a:defRPr/>
            </a:pPr>
            <a:r>
              <a:rPr lang="es-ES" sz="1600" noProof="0" dirty="0"/>
              <a:t>Pago adicional (sobretasa) para los envíos certificados en 2025: 1,670 DEG/envío</a:t>
            </a:r>
          </a:p>
          <a:p>
            <a:pPr marL="285750" lvl="1" indent="-285750" algn="just">
              <a:lnSpc>
                <a:spcPct val="100000"/>
              </a:lnSpc>
              <a:spcBef>
                <a:spcPts val="600"/>
              </a:spcBef>
              <a:spcAft>
                <a:spcPts val="600"/>
              </a:spcAft>
              <a:tabLst>
                <a:tab pos="287338" algn="l"/>
              </a:tabLst>
              <a:defRPr/>
            </a:pPr>
            <a:r>
              <a:rPr lang="es-ES" sz="1600" noProof="0" dirty="0"/>
              <a:t>Pago adicional (sobretasa) para los envíos con valor declarado en 2025: 2,028 DEG/envío</a:t>
            </a:r>
          </a:p>
          <a:p>
            <a:pPr marL="285750" lvl="1" indent="-285750" algn="just">
              <a:lnSpc>
                <a:spcPct val="100000"/>
              </a:lnSpc>
              <a:spcBef>
                <a:spcPts val="600"/>
              </a:spcBef>
              <a:spcAft>
                <a:spcPts val="600"/>
              </a:spcAft>
              <a:buFont typeface="Wingdings" panose="05000000000000000000" pitchFamily="2" charset="2"/>
              <a:buChar char="Ø"/>
              <a:tabLst>
                <a:tab pos="287338" algn="l"/>
              </a:tabLst>
              <a:defRPr/>
            </a:pPr>
            <a:r>
              <a:rPr lang="es-ES" sz="1600" u="sng" noProof="0" dirty="0">
                <a:solidFill>
                  <a:schemeClr val="bg2">
                    <a:lumMod val="50000"/>
                  </a:schemeClr>
                </a:solidFill>
              </a:rPr>
              <a:t>Remuneración suplementaria (art. 31-104 del Reglamento):</a:t>
            </a:r>
          </a:p>
          <a:p>
            <a:pPr marL="285750" lvl="1" indent="-285750" algn="just">
              <a:lnSpc>
                <a:spcPct val="100000"/>
              </a:lnSpc>
              <a:spcBef>
                <a:spcPts val="600"/>
              </a:spcBef>
              <a:spcAft>
                <a:spcPts val="600"/>
              </a:spcAft>
              <a:tabLst>
                <a:tab pos="287338" algn="l"/>
              </a:tabLst>
              <a:defRPr/>
            </a:pPr>
            <a:r>
              <a:rPr lang="es-ES" sz="1600" noProof="0" dirty="0"/>
              <a:t>Cuando los operadores designados optan por cobrar la remuneración suplementaria para el seguimiento de los envíos certificados y/o de los envíos con valor declarado:</a:t>
            </a:r>
          </a:p>
          <a:p>
            <a:pPr marL="266700" lvl="2" indent="0" algn="just">
              <a:lnSpc>
                <a:spcPct val="100000"/>
              </a:lnSpc>
              <a:spcBef>
                <a:spcPts val="600"/>
              </a:spcBef>
              <a:spcAft>
                <a:spcPts val="600"/>
              </a:spcAft>
              <a:buNone/>
              <a:tabLst>
                <a:tab pos="287338" algn="l"/>
              </a:tabLst>
              <a:defRPr/>
            </a:pPr>
            <a:r>
              <a:rPr lang="es-ES" sz="1600" noProof="0" dirty="0">
                <a:sym typeface="Wingdings" panose="05000000000000000000" pitchFamily="2" charset="2"/>
              </a:rPr>
              <a:t> Para poder tener derecho a una remuneración suplementaria para estos envíos</a:t>
            </a:r>
            <a:r>
              <a:rPr lang="es-ES" sz="1600" noProof="0" dirty="0"/>
              <a:t>, el operador designado de destino debe transmitir los datos de escaneado relativos a los acontecimientos de seguimiento y cumplir con los objetivos establecidos en el artículo 31-104.3. Para los envíos que dan lugar a esta remuneración, </a:t>
            </a:r>
            <a:r>
              <a:rPr lang="es-ES" sz="1600" u="sng" noProof="0" dirty="0"/>
              <a:t>el pago es de 0,5 DEG</a:t>
            </a:r>
            <a:r>
              <a:rPr lang="es-ES" sz="1600" noProof="0" dirty="0"/>
              <a:t> por envío, que el operador designado de origen deberá pagar al operador designado de destino.</a:t>
            </a:r>
          </a:p>
          <a:p>
            <a:pPr marL="0" lvl="1" indent="0" algn="just">
              <a:lnSpc>
                <a:spcPct val="100000"/>
              </a:lnSpc>
              <a:spcBef>
                <a:spcPts val="600"/>
              </a:spcBef>
              <a:spcAft>
                <a:spcPts val="600"/>
              </a:spcAft>
              <a:buNone/>
              <a:tabLst>
                <a:tab pos="287338" algn="l"/>
              </a:tabLst>
              <a:defRPr/>
            </a:pPr>
            <a:endParaRPr lang="es-ES" sz="1600" noProof="0" dirty="0"/>
          </a:p>
          <a:p>
            <a:pPr marL="457200" lvl="1" indent="0" algn="just">
              <a:lnSpc>
                <a:spcPct val="100000"/>
              </a:lnSpc>
              <a:spcBef>
                <a:spcPts val="600"/>
              </a:spcBef>
              <a:spcAft>
                <a:spcPts val="600"/>
              </a:spcAft>
              <a:buNone/>
              <a:defRPr/>
            </a:pPr>
            <a:endParaRPr lang="es-ES" sz="1800" noProof="0" dirty="0"/>
          </a:p>
        </p:txBody>
      </p:sp>
      <p:sp>
        <p:nvSpPr>
          <p:cNvPr id="8" name="Title 1">
            <a:extLst>
              <a:ext uri="{FF2B5EF4-FFF2-40B4-BE49-F238E27FC236}">
                <a16:creationId xmlns:a16="http://schemas.microsoft.com/office/drawing/2014/main" id="{9CC897D0-7A9B-44FD-923B-3F9B64F6D5D8}"/>
              </a:ext>
            </a:extLst>
          </p:cNvPr>
          <p:cNvSpPr txBox="1">
            <a:spLocks/>
          </p:cNvSpPr>
          <p:nvPr/>
        </p:nvSpPr>
        <p:spPr>
          <a:xfrm>
            <a:off x="1522225" y="421820"/>
            <a:ext cx="10112426" cy="5702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ES" sz="2200" noProof="0" dirty="0"/>
              <a:t>Remuneración para los envíos certificados y los envíos con valor declarado  </a:t>
            </a:r>
          </a:p>
          <a:p>
            <a:r>
              <a:rPr lang="es-ES" sz="2200" noProof="0" dirty="0">
                <a:solidFill>
                  <a:schemeClr val="accent6">
                    <a:lumMod val="75000"/>
                  </a:schemeClr>
                </a:solidFill>
              </a:rPr>
              <a:t>Ciclo actual (año 2025)</a:t>
            </a:r>
          </a:p>
        </p:txBody>
      </p:sp>
      <p:sp>
        <p:nvSpPr>
          <p:cNvPr id="2" name="TextBox 1">
            <a:extLst>
              <a:ext uri="{FF2B5EF4-FFF2-40B4-BE49-F238E27FC236}">
                <a16:creationId xmlns:a16="http://schemas.microsoft.com/office/drawing/2014/main" id="{BD1EE52E-4F4F-4A36-A9F6-5C509DA329CB}"/>
              </a:ext>
            </a:extLst>
          </p:cNvPr>
          <p:cNvSpPr txBox="1"/>
          <p:nvPr/>
        </p:nvSpPr>
        <p:spPr>
          <a:xfrm>
            <a:off x="1138844" y="1524801"/>
            <a:ext cx="184731" cy="369332"/>
          </a:xfrm>
          <a:prstGeom prst="rect">
            <a:avLst/>
          </a:prstGeom>
          <a:noFill/>
        </p:spPr>
        <p:txBody>
          <a:bodyPr wrap="square" rtlCol="0">
            <a:spAutoFit/>
          </a:bodyPr>
          <a:lstStyle/>
          <a:p>
            <a:endParaRPr lang="es-ES" noProof="0" dirty="0"/>
          </a:p>
        </p:txBody>
      </p:sp>
      <p:sp>
        <p:nvSpPr>
          <p:cNvPr id="3" name="TextBox 2">
            <a:extLst>
              <a:ext uri="{FF2B5EF4-FFF2-40B4-BE49-F238E27FC236}">
                <a16:creationId xmlns:a16="http://schemas.microsoft.com/office/drawing/2014/main" id="{720C2C95-5444-46CE-8122-CB8B1B618A2D}"/>
              </a:ext>
            </a:extLst>
          </p:cNvPr>
          <p:cNvSpPr txBox="1"/>
          <p:nvPr/>
        </p:nvSpPr>
        <p:spPr>
          <a:xfrm>
            <a:off x="435934" y="1964136"/>
            <a:ext cx="11420035" cy="646331"/>
          </a:xfrm>
          <a:prstGeom prst="rect">
            <a:avLst/>
          </a:prstGeom>
          <a:solidFill>
            <a:schemeClr val="accent1">
              <a:lumMod val="40000"/>
              <a:lumOff val="60000"/>
            </a:schemeClr>
          </a:solidFill>
        </p:spPr>
        <p:txBody>
          <a:bodyPr wrap="square" rtlCol="0">
            <a:spAutoFit/>
          </a:bodyPr>
          <a:lstStyle/>
          <a:p>
            <a:pPr marL="0" lvl="1" indent="0" algn="just">
              <a:lnSpc>
                <a:spcPct val="100000"/>
              </a:lnSpc>
              <a:spcBef>
                <a:spcPts val="0"/>
              </a:spcBef>
              <a:buNone/>
              <a:tabLst>
                <a:tab pos="287338" algn="l"/>
              </a:tabLst>
              <a:defRPr/>
            </a:pPr>
            <a:r>
              <a:rPr lang="es-ES" u="sng" noProof="0" dirty="0">
                <a:latin typeface="Verdana" panose="020B0604030504040204" pitchFamily="34" charset="0"/>
                <a:ea typeface="Verdana" panose="020B0604030504040204" pitchFamily="34" charset="0"/>
              </a:rPr>
              <a:t>Remuneración total</a:t>
            </a:r>
            <a:r>
              <a:rPr lang="es-ES" noProof="0" dirty="0">
                <a:latin typeface="Verdana" panose="020B0604030504040204" pitchFamily="34" charset="0"/>
                <a:ea typeface="Verdana" panose="020B0604030504040204" pitchFamily="34" charset="0"/>
              </a:rPr>
              <a:t> = Remuneración básica (</a:t>
            </a:r>
            <a:r>
              <a:rPr lang="es-ES" b="1" noProof="0" dirty="0">
                <a:latin typeface="Verdana" panose="020B0604030504040204" pitchFamily="34" charset="0"/>
                <a:ea typeface="Verdana" panose="020B0604030504040204" pitchFamily="34" charset="0"/>
              </a:rPr>
              <a:t>formato E, </a:t>
            </a:r>
            <a:r>
              <a:rPr lang="es-ES" noProof="0" dirty="0">
                <a:latin typeface="Verdana" panose="020B0604030504040204" pitchFamily="34" charset="0"/>
                <a:ea typeface="Verdana" panose="020B0604030504040204" pitchFamily="34" charset="0"/>
              </a:rPr>
              <a:t>independientemente del contenido o del formato) + pago adicional (sobretasa) </a:t>
            </a:r>
            <a:r>
              <a:rPr lang="es-ES" noProof="0" dirty="0">
                <a:solidFill>
                  <a:schemeClr val="accent6">
                    <a:lumMod val="50000"/>
                  </a:schemeClr>
                </a:solidFill>
                <a:latin typeface="Verdana" panose="020B0604030504040204" pitchFamily="34" charset="0"/>
                <a:ea typeface="Verdana" panose="020B0604030504040204" pitchFamily="34" charset="0"/>
              </a:rPr>
              <a:t>+ </a:t>
            </a:r>
            <a:r>
              <a:rPr lang="es-ES" noProof="0" dirty="0">
                <a:solidFill>
                  <a:schemeClr val="bg2">
                    <a:lumMod val="50000"/>
                  </a:schemeClr>
                </a:solidFill>
                <a:latin typeface="Verdana" panose="020B0604030504040204" pitchFamily="34" charset="0"/>
                <a:ea typeface="Verdana" panose="020B0604030504040204" pitchFamily="34" charset="0"/>
              </a:rPr>
              <a:t>remuneración suplementaria (seguimiento facultativo)</a:t>
            </a:r>
          </a:p>
        </p:txBody>
      </p:sp>
    </p:spTree>
    <p:extLst>
      <p:ext uri="{BB962C8B-B14F-4D97-AF65-F5344CB8AC3E}">
        <p14:creationId xmlns:p14="http://schemas.microsoft.com/office/powerpoint/2010/main" val="2830224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62B203B-A488-06D9-C59D-2C056999F95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3" name="think-cell Folie" r:id="rId5" imgW="290" imgH="290" progId="TCLayout.ActiveDocument.1">
                  <p:embed/>
                </p:oleObj>
              </mc:Choice>
              <mc:Fallback>
                <p:oleObj name="think-cell Folie" r:id="rId5" imgW="290" imgH="290" progId="TCLayout.ActiveDocument.1">
                  <p:embed/>
                  <p:pic>
                    <p:nvPicPr>
                      <p:cNvPr id="6" name="Objekt 5" hidden="1">
                        <a:extLst>
                          <a:ext uri="{FF2B5EF4-FFF2-40B4-BE49-F238E27FC236}">
                            <a16:creationId xmlns:a16="http://schemas.microsoft.com/office/drawing/2014/main" id="{562B203B-A488-06D9-C59D-2C056999F9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D094E16F-E7A1-4A67-B261-90F8E806A2C6}"/>
              </a:ext>
            </a:extLst>
          </p:cNvPr>
          <p:cNvSpPr>
            <a:spLocks noGrp="1"/>
          </p:cNvSpPr>
          <p:nvPr>
            <p:ph type="sldNum" sz="quarter" idx="12"/>
          </p:nvPr>
        </p:nvSpPr>
        <p:spPr/>
        <p:txBody>
          <a:bodyPr/>
          <a:lstStyle/>
          <a:p>
            <a:fld id="{9E9C87DA-8EAB-8046-B7A0-677572D5F9A2}" type="slidenum">
              <a:rPr lang="es-ES" noProof="0" smtClean="0"/>
              <a:t>25</a:t>
            </a:fld>
            <a:endParaRPr lang="es-ES" noProof="0" dirty="0"/>
          </a:p>
        </p:txBody>
      </p:sp>
      <p:sp>
        <p:nvSpPr>
          <p:cNvPr id="12" name="Untertitel 19">
            <a:extLst>
              <a:ext uri="{FF2B5EF4-FFF2-40B4-BE49-F238E27FC236}">
                <a16:creationId xmlns:a16="http://schemas.microsoft.com/office/drawing/2014/main" id="{05500F6E-5A25-83FE-A94F-1260066637F5}"/>
              </a:ext>
            </a:extLst>
          </p:cNvPr>
          <p:cNvSpPr txBox="1">
            <a:spLocks/>
          </p:cNvSpPr>
          <p:nvPr/>
        </p:nvSpPr>
        <p:spPr>
          <a:xfrm>
            <a:off x="336030" y="1388969"/>
            <a:ext cx="11412807" cy="52765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defRPr/>
            </a:pPr>
            <a:r>
              <a:rPr lang="es-ES" sz="1800" b="1" noProof="0" dirty="0">
                <a:solidFill>
                  <a:schemeClr val="accent2">
                    <a:lumMod val="75000"/>
                  </a:schemeClr>
                </a:solidFill>
              </a:rPr>
              <a:t>Envíos certificados y con valor declarado (documentos)</a:t>
            </a:r>
          </a:p>
          <a:p>
            <a:pPr marL="0" lvl="1" indent="0">
              <a:lnSpc>
                <a:spcPct val="100000"/>
              </a:lnSpc>
              <a:spcBef>
                <a:spcPts val="600"/>
              </a:spcBef>
              <a:spcAft>
                <a:spcPts val="600"/>
              </a:spcAft>
              <a:buNone/>
              <a:tabLst>
                <a:tab pos="287338" algn="l"/>
              </a:tabLst>
              <a:defRPr/>
            </a:pPr>
            <a:r>
              <a:rPr lang="es-ES" sz="1600" noProof="0" dirty="0"/>
              <a:t>El 28° Congreso se pronunciará sobre las proposiciones del CA/CEP relativas a un sistema de remuneración integrada para el período 2026–2030</a:t>
            </a:r>
          </a:p>
          <a:p>
            <a:pPr marL="0" lvl="1" indent="0">
              <a:lnSpc>
                <a:spcPct val="100000"/>
              </a:lnSpc>
              <a:spcBef>
                <a:spcPts val="600"/>
              </a:spcBef>
              <a:spcAft>
                <a:spcPts val="600"/>
              </a:spcAft>
              <a:buNone/>
              <a:tabLst>
                <a:tab pos="287338" algn="l"/>
              </a:tabLst>
              <a:defRPr/>
            </a:pPr>
            <a:endParaRPr lang="es-ES" sz="1600" noProof="0" dirty="0"/>
          </a:p>
          <a:p>
            <a:pPr marL="0" lvl="1" indent="0">
              <a:lnSpc>
                <a:spcPct val="100000"/>
              </a:lnSpc>
              <a:spcBef>
                <a:spcPts val="600"/>
              </a:spcBef>
              <a:spcAft>
                <a:spcPts val="600"/>
              </a:spcAft>
              <a:buNone/>
              <a:tabLst>
                <a:tab pos="287338" algn="l"/>
              </a:tabLst>
              <a:defRPr/>
            </a:pPr>
            <a:endParaRPr lang="es-ES" sz="1600" noProof="0" dirty="0"/>
          </a:p>
          <a:p>
            <a:pPr marL="0" lvl="1" indent="0">
              <a:lnSpc>
                <a:spcPct val="100000"/>
              </a:lnSpc>
              <a:spcBef>
                <a:spcPts val="600"/>
              </a:spcBef>
              <a:spcAft>
                <a:spcPts val="600"/>
              </a:spcAft>
              <a:buNone/>
              <a:tabLst>
                <a:tab pos="287338" algn="l"/>
              </a:tabLst>
              <a:defRPr/>
            </a:pPr>
            <a:endParaRPr lang="es-ES" sz="1600" noProof="0" dirty="0"/>
          </a:p>
          <a:p>
            <a:pPr marL="285750" lvl="1" indent="-285750" algn="just">
              <a:lnSpc>
                <a:spcPct val="100000"/>
              </a:lnSpc>
              <a:spcBef>
                <a:spcPts val="300"/>
              </a:spcBef>
              <a:spcAft>
                <a:spcPts val="600"/>
              </a:spcAft>
              <a:tabLst>
                <a:tab pos="287338" algn="l"/>
              </a:tabLst>
              <a:defRPr/>
            </a:pPr>
            <a:r>
              <a:rPr lang="es-ES" sz="1600" noProof="0" dirty="0"/>
              <a:t>Pago adicional para los envíos certificados en 2026: 1,745 DEG/envío (+4,5% con respecto a 2025)</a:t>
            </a:r>
          </a:p>
          <a:p>
            <a:pPr marL="285750" lvl="1" indent="-285750" algn="just">
              <a:lnSpc>
                <a:spcPct val="100000"/>
              </a:lnSpc>
              <a:spcBef>
                <a:spcPts val="300"/>
              </a:spcBef>
              <a:spcAft>
                <a:spcPts val="600"/>
              </a:spcAft>
              <a:tabLst>
                <a:tab pos="287338" algn="l"/>
              </a:tabLst>
              <a:defRPr/>
            </a:pPr>
            <a:r>
              <a:rPr lang="es-ES" sz="1600" noProof="0" dirty="0"/>
              <a:t>Pago adicional para los envíos con valor declarado (documentos) en 2026: 2,045 DEG/envío (0,300 DEG más que para los envíos certificados)</a:t>
            </a:r>
          </a:p>
          <a:p>
            <a:pPr marL="285750" lvl="1" indent="-285750" algn="just">
              <a:lnSpc>
                <a:spcPct val="100000"/>
              </a:lnSpc>
              <a:spcBef>
                <a:spcPts val="300"/>
              </a:spcBef>
              <a:spcAft>
                <a:spcPts val="600"/>
              </a:spcAft>
              <a:tabLst>
                <a:tab pos="287338" algn="l"/>
              </a:tabLst>
              <a:defRPr/>
            </a:pPr>
            <a:r>
              <a:rPr lang="es-ES" sz="1600" noProof="0" dirty="0"/>
              <a:t>Remuneración suplementaria para el seguimiento obligatorio:</a:t>
            </a:r>
          </a:p>
          <a:p>
            <a:pPr marL="628650" lvl="2" indent="-361950" algn="just">
              <a:lnSpc>
                <a:spcPct val="100000"/>
              </a:lnSpc>
              <a:spcBef>
                <a:spcPts val="600"/>
              </a:spcBef>
              <a:spcAft>
                <a:spcPts val="600"/>
              </a:spcAft>
              <a:buFontTx/>
              <a:buChar char="-"/>
              <a:tabLst>
                <a:tab pos="287338" algn="l"/>
              </a:tabLst>
              <a:defRPr/>
            </a:pPr>
            <a:r>
              <a:rPr lang="es-ES" sz="1600" noProof="0" dirty="0"/>
              <a:t>0,250 DEG/envío cuando el operador designado de destino transmite puntualmente los datos de escaneado de los acontecimientos EMD y EDH o EMH o EMI</a:t>
            </a:r>
          </a:p>
          <a:p>
            <a:pPr marL="628650" lvl="2" indent="-361950" algn="just">
              <a:lnSpc>
                <a:spcPct val="100000"/>
              </a:lnSpc>
              <a:spcBef>
                <a:spcPts val="600"/>
              </a:spcBef>
              <a:spcAft>
                <a:spcPts val="600"/>
              </a:spcAft>
              <a:buFontTx/>
              <a:buChar char="-"/>
              <a:tabLst>
                <a:tab pos="287338" algn="l"/>
              </a:tabLst>
              <a:defRPr/>
            </a:pPr>
            <a:r>
              <a:rPr lang="es-ES" sz="1600" noProof="0" dirty="0"/>
              <a:t>Esta remuneración aumenta a 0,500 DEG si el operador designado de destino alcanza un objetivo de desempeño para EDH/EMH/EMI con respecto a EMD de 80% en 2026, 85% en 2027, 90% en 2028 y 95% en 2029 y 2030</a:t>
            </a:r>
          </a:p>
          <a:p>
            <a:pPr marL="0" lvl="1" indent="0">
              <a:lnSpc>
                <a:spcPct val="100000"/>
              </a:lnSpc>
              <a:spcBef>
                <a:spcPts val="600"/>
              </a:spcBef>
              <a:spcAft>
                <a:spcPts val="600"/>
              </a:spcAft>
              <a:buNone/>
              <a:tabLst>
                <a:tab pos="287338" algn="l"/>
              </a:tabLst>
              <a:defRPr/>
            </a:pPr>
            <a:endParaRPr lang="es-ES" sz="1600" noProof="0" dirty="0"/>
          </a:p>
          <a:p>
            <a:pPr marL="457200" lvl="1" indent="0">
              <a:lnSpc>
                <a:spcPct val="100000"/>
              </a:lnSpc>
              <a:spcBef>
                <a:spcPts val="600"/>
              </a:spcBef>
              <a:spcAft>
                <a:spcPts val="600"/>
              </a:spcAft>
              <a:buNone/>
              <a:defRPr/>
            </a:pPr>
            <a:endParaRPr lang="es-ES" sz="1600" noProof="0" dirty="0"/>
          </a:p>
        </p:txBody>
      </p:sp>
      <p:sp>
        <p:nvSpPr>
          <p:cNvPr id="8" name="Title 1">
            <a:extLst>
              <a:ext uri="{FF2B5EF4-FFF2-40B4-BE49-F238E27FC236}">
                <a16:creationId xmlns:a16="http://schemas.microsoft.com/office/drawing/2014/main" id="{9CC897D0-7A9B-44FD-923B-3F9B64F6D5D8}"/>
              </a:ext>
            </a:extLst>
          </p:cNvPr>
          <p:cNvSpPr txBox="1">
            <a:spLocks/>
          </p:cNvSpPr>
          <p:nvPr/>
        </p:nvSpPr>
        <p:spPr>
          <a:xfrm>
            <a:off x="1522225" y="240721"/>
            <a:ext cx="10112426" cy="9979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ES" sz="2200" noProof="0" dirty="0"/>
              <a:t>Remuneración de los envíos certificados y con valor declarado a partir del </a:t>
            </a:r>
            <a:r>
              <a:rPr lang="es-ES" sz="2200" noProof="0" dirty="0">
                <a:solidFill>
                  <a:schemeClr val="accent2">
                    <a:lumMod val="75000"/>
                  </a:schemeClr>
                </a:solidFill>
              </a:rPr>
              <a:t>1º de enero de 2026 (proposición 20.28.1)</a:t>
            </a:r>
          </a:p>
        </p:txBody>
      </p:sp>
      <p:sp>
        <p:nvSpPr>
          <p:cNvPr id="7" name="TextBox 6">
            <a:extLst>
              <a:ext uri="{FF2B5EF4-FFF2-40B4-BE49-F238E27FC236}">
                <a16:creationId xmlns:a16="http://schemas.microsoft.com/office/drawing/2014/main" id="{AE00811E-851B-4165-8AAB-25A4BA872B04}"/>
              </a:ext>
            </a:extLst>
          </p:cNvPr>
          <p:cNvSpPr txBox="1"/>
          <p:nvPr/>
        </p:nvSpPr>
        <p:spPr>
          <a:xfrm>
            <a:off x="413034" y="2526448"/>
            <a:ext cx="11335803" cy="923330"/>
          </a:xfrm>
          <a:prstGeom prst="rect">
            <a:avLst/>
          </a:prstGeom>
          <a:solidFill>
            <a:schemeClr val="accent1">
              <a:lumMod val="40000"/>
              <a:lumOff val="60000"/>
            </a:schemeClr>
          </a:solidFill>
        </p:spPr>
        <p:txBody>
          <a:bodyPr wrap="square" rtlCol="0">
            <a:spAutoFit/>
          </a:bodyPr>
          <a:lstStyle/>
          <a:p>
            <a:pPr marL="0" lvl="1" indent="0" algn="just">
              <a:lnSpc>
                <a:spcPct val="100000"/>
              </a:lnSpc>
              <a:spcBef>
                <a:spcPts val="0"/>
              </a:spcBef>
              <a:buNone/>
              <a:tabLst>
                <a:tab pos="287338" algn="l"/>
              </a:tabLst>
              <a:defRPr/>
            </a:pPr>
            <a:r>
              <a:rPr lang="es-ES" u="sng" noProof="0" dirty="0">
                <a:latin typeface="Verdana" panose="020B0604030504040204" pitchFamily="34" charset="0"/>
                <a:ea typeface="Verdana" panose="020B0604030504040204" pitchFamily="34" charset="0"/>
              </a:rPr>
              <a:t>Remuneración total</a:t>
            </a:r>
            <a:r>
              <a:rPr lang="es-ES" noProof="0" dirty="0">
                <a:latin typeface="Verdana" panose="020B0604030504040204" pitchFamily="34" charset="0"/>
                <a:ea typeface="Verdana" panose="020B0604030504040204" pitchFamily="34" charset="0"/>
              </a:rPr>
              <a:t> = Remuneración básica (</a:t>
            </a:r>
            <a:r>
              <a:rPr lang="es-ES" b="1" noProof="0" dirty="0">
                <a:latin typeface="Verdana" panose="020B0604030504040204" pitchFamily="34" charset="0"/>
                <a:ea typeface="Verdana" panose="020B0604030504040204" pitchFamily="34" charset="0"/>
              </a:rPr>
              <a:t>formato E </a:t>
            </a:r>
            <a:r>
              <a:rPr lang="es-ES" noProof="0" dirty="0">
                <a:latin typeface="Verdana" panose="020B0604030504040204" pitchFamily="34" charset="0"/>
                <a:ea typeface="Verdana" panose="020B0604030504040204" pitchFamily="34" charset="0"/>
              </a:rPr>
              <a:t>– independientemente del contenido o del formato) + pago adicional (sobretasa) + remuneración suplementaria (seguimiento obligatorio)</a:t>
            </a:r>
          </a:p>
        </p:txBody>
      </p:sp>
    </p:spTree>
    <p:extLst>
      <p:ext uri="{BB962C8B-B14F-4D97-AF65-F5344CB8AC3E}">
        <p14:creationId xmlns:p14="http://schemas.microsoft.com/office/powerpoint/2010/main" val="488770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62B203B-A488-06D9-C59D-2C056999F95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7" name="think-cell Folie" r:id="rId5" imgW="290" imgH="290" progId="TCLayout.ActiveDocument.1">
                  <p:embed/>
                </p:oleObj>
              </mc:Choice>
              <mc:Fallback>
                <p:oleObj name="think-cell Folie" r:id="rId5" imgW="290" imgH="290" progId="TCLayout.ActiveDocument.1">
                  <p:embed/>
                  <p:pic>
                    <p:nvPicPr>
                      <p:cNvPr id="6" name="Objekt 5" hidden="1">
                        <a:extLst>
                          <a:ext uri="{FF2B5EF4-FFF2-40B4-BE49-F238E27FC236}">
                            <a16:creationId xmlns:a16="http://schemas.microsoft.com/office/drawing/2014/main" id="{562B203B-A488-06D9-C59D-2C056999F9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D094E16F-E7A1-4A67-B261-90F8E806A2C6}"/>
              </a:ext>
            </a:extLst>
          </p:cNvPr>
          <p:cNvSpPr>
            <a:spLocks noGrp="1"/>
          </p:cNvSpPr>
          <p:nvPr>
            <p:ph type="sldNum" sz="quarter" idx="12"/>
          </p:nvPr>
        </p:nvSpPr>
        <p:spPr/>
        <p:txBody>
          <a:bodyPr/>
          <a:lstStyle/>
          <a:p>
            <a:fld id="{9E9C87DA-8EAB-8046-B7A0-677572D5F9A2}" type="slidenum">
              <a:rPr lang="es-ES" noProof="0" smtClean="0"/>
              <a:t>26</a:t>
            </a:fld>
            <a:endParaRPr lang="es-ES" noProof="0" dirty="0"/>
          </a:p>
        </p:txBody>
      </p:sp>
      <p:sp>
        <p:nvSpPr>
          <p:cNvPr id="12" name="Untertitel 19">
            <a:extLst>
              <a:ext uri="{FF2B5EF4-FFF2-40B4-BE49-F238E27FC236}">
                <a16:creationId xmlns:a16="http://schemas.microsoft.com/office/drawing/2014/main" id="{05500F6E-5A25-83FE-A94F-1260066637F5}"/>
              </a:ext>
            </a:extLst>
          </p:cNvPr>
          <p:cNvSpPr txBox="1">
            <a:spLocks/>
          </p:cNvSpPr>
          <p:nvPr/>
        </p:nvSpPr>
        <p:spPr>
          <a:xfrm>
            <a:off x="336030" y="1388969"/>
            <a:ext cx="11412807" cy="52765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defRPr/>
            </a:pPr>
            <a:r>
              <a:rPr lang="es-ES" sz="1800" b="1" noProof="0" dirty="0">
                <a:solidFill>
                  <a:schemeClr val="accent2">
                    <a:lumMod val="75000"/>
                  </a:schemeClr>
                </a:solidFill>
              </a:rPr>
              <a:t>Envíos con valor declarado (encomiendas)</a:t>
            </a:r>
          </a:p>
          <a:p>
            <a:pPr marL="0" lvl="1" indent="0">
              <a:lnSpc>
                <a:spcPct val="100000"/>
              </a:lnSpc>
              <a:spcBef>
                <a:spcPts val="600"/>
              </a:spcBef>
              <a:spcAft>
                <a:spcPts val="600"/>
              </a:spcAft>
              <a:buNone/>
              <a:tabLst>
                <a:tab pos="287338" algn="l"/>
              </a:tabLst>
              <a:defRPr/>
            </a:pPr>
            <a:r>
              <a:rPr lang="es-ES" sz="1800" noProof="0" dirty="0"/>
              <a:t>El 28</a:t>
            </a:r>
            <a:r>
              <a:rPr lang="es-ES" sz="1800" dirty="0"/>
              <a:t>º</a:t>
            </a:r>
            <a:r>
              <a:rPr lang="es-ES" sz="1800" noProof="0" dirty="0"/>
              <a:t> Congreso se pronunciará sobre las proposiciones del CA/CEP relativas a un sistema de remuneración integrada para el período 2026–2030</a:t>
            </a:r>
          </a:p>
          <a:p>
            <a:pPr marL="0" lvl="1" indent="0">
              <a:lnSpc>
                <a:spcPct val="100000"/>
              </a:lnSpc>
              <a:spcBef>
                <a:spcPts val="600"/>
              </a:spcBef>
              <a:spcAft>
                <a:spcPts val="600"/>
              </a:spcAft>
              <a:buNone/>
              <a:tabLst>
                <a:tab pos="287338" algn="l"/>
              </a:tabLst>
              <a:defRPr/>
            </a:pPr>
            <a:endParaRPr lang="es-ES" sz="1800" noProof="0" dirty="0"/>
          </a:p>
          <a:p>
            <a:pPr marL="0" lvl="1" indent="0">
              <a:lnSpc>
                <a:spcPct val="100000"/>
              </a:lnSpc>
              <a:spcBef>
                <a:spcPts val="600"/>
              </a:spcBef>
              <a:spcAft>
                <a:spcPts val="600"/>
              </a:spcAft>
              <a:buNone/>
              <a:tabLst>
                <a:tab pos="287338" algn="l"/>
              </a:tabLst>
              <a:defRPr/>
            </a:pPr>
            <a:endParaRPr lang="es-ES" sz="1800" noProof="0" dirty="0"/>
          </a:p>
          <a:p>
            <a:pPr marL="285750" lvl="1" indent="-285750">
              <a:lnSpc>
                <a:spcPct val="100000"/>
              </a:lnSpc>
              <a:spcBef>
                <a:spcPts val="600"/>
              </a:spcBef>
              <a:spcAft>
                <a:spcPts val="600"/>
              </a:spcAft>
              <a:tabLst>
                <a:tab pos="287338" algn="l"/>
              </a:tabLst>
              <a:defRPr/>
            </a:pPr>
            <a:endParaRPr lang="ar-SA" sz="1800" noProof="0" dirty="0"/>
          </a:p>
          <a:p>
            <a:pPr marL="285750" lvl="1" indent="-285750">
              <a:lnSpc>
                <a:spcPct val="100000"/>
              </a:lnSpc>
              <a:spcBef>
                <a:spcPts val="600"/>
              </a:spcBef>
              <a:spcAft>
                <a:spcPts val="600"/>
              </a:spcAft>
              <a:tabLst>
                <a:tab pos="287338" algn="l"/>
              </a:tabLst>
              <a:defRPr/>
            </a:pPr>
            <a:r>
              <a:rPr lang="es-ES" sz="1800" noProof="0" dirty="0"/>
              <a:t>Pago adicional para los envíos con valor declarado: 1,500 DEG/envío</a:t>
            </a:r>
          </a:p>
          <a:p>
            <a:pPr marL="457200" lvl="1" indent="0">
              <a:lnSpc>
                <a:spcPct val="100000"/>
              </a:lnSpc>
              <a:spcBef>
                <a:spcPts val="600"/>
              </a:spcBef>
              <a:spcAft>
                <a:spcPts val="600"/>
              </a:spcAft>
              <a:buNone/>
              <a:defRPr/>
            </a:pPr>
            <a:endParaRPr lang="es-ES" sz="1600" noProof="0" dirty="0"/>
          </a:p>
        </p:txBody>
      </p:sp>
      <p:sp>
        <p:nvSpPr>
          <p:cNvPr id="8" name="Title 1">
            <a:extLst>
              <a:ext uri="{FF2B5EF4-FFF2-40B4-BE49-F238E27FC236}">
                <a16:creationId xmlns:a16="http://schemas.microsoft.com/office/drawing/2014/main" id="{9CC897D0-7A9B-44FD-923B-3F9B64F6D5D8}"/>
              </a:ext>
            </a:extLst>
          </p:cNvPr>
          <p:cNvSpPr txBox="1">
            <a:spLocks/>
          </p:cNvSpPr>
          <p:nvPr/>
        </p:nvSpPr>
        <p:spPr>
          <a:xfrm>
            <a:off x="1522225" y="386533"/>
            <a:ext cx="10112426" cy="5702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ES" sz="2200" noProof="0" dirty="0"/>
              <a:t>Remuneración de los envíos certificados y con valor declarado a partir del </a:t>
            </a:r>
            <a:r>
              <a:rPr lang="es-ES" sz="2200" noProof="0" dirty="0">
                <a:solidFill>
                  <a:schemeClr val="accent2">
                    <a:lumMod val="75000"/>
                  </a:schemeClr>
                </a:solidFill>
              </a:rPr>
              <a:t>1º de enero de 2026 (proposición 20.28.1) (cont.)</a:t>
            </a:r>
          </a:p>
        </p:txBody>
      </p:sp>
      <p:sp>
        <p:nvSpPr>
          <p:cNvPr id="7" name="TextBox 6">
            <a:extLst>
              <a:ext uri="{FF2B5EF4-FFF2-40B4-BE49-F238E27FC236}">
                <a16:creationId xmlns:a16="http://schemas.microsoft.com/office/drawing/2014/main" id="{AE00811E-851B-4165-8AAB-25A4BA872B04}"/>
              </a:ext>
            </a:extLst>
          </p:cNvPr>
          <p:cNvSpPr txBox="1"/>
          <p:nvPr/>
        </p:nvSpPr>
        <p:spPr>
          <a:xfrm>
            <a:off x="443164" y="2664796"/>
            <a:ext cx="10846382" cy="646331"/>
          </a:xfrm>
          <a:prstGeom prst="rect">
            <a:avLst/>
          </a:prstGeom>
          <a:solidFill>
            <a:schemeClr val="accent1">
              <a:lumMod val="40000"/>
              <a:lumOff val="60000"/>
            </a:schemeClr>
          </a:solidFill>
        </p:spPr>
        <p:txBody>
          <a:bodyPr wrap="square" rtlCol="0">
            <a:spAutoFit/>
          </a:bodyPr>
          <a:lstStyle/>
          <a:p>
            <a:pPr marL="0" lvl="1" indent="0" algn="just">
              <a:lnSpc>
                <a:spcPct val="100000"/>
              </a:lnSpc>
              <a:spcBef>
                <a:spcPts val="0"/>
              </a:spcBef>
              <a:buNone/>
              <a:tabLst>
                <a:tab pos="287338" algn="l"/>
              </a:tabLst>
              <a:defRPr/>
            </a:pPr>
            <a:r>
              <a:rPr lang="es-ES" u="sng" noProof="0" dirty="0">
                <a:latin typeface="Verdana" panose="020B0604030504040204" pitchFamily="34" charset="0"/>
                <a:ea typeface="Verdana" panose="020B0604030504040204" pitchFamily="34" charset="0"/>
              </a:rPr>
              <a:t>Remuneración total</a:t>
            </a:r>
            <a:r>
              <a:rPr lang="es-ES" noProof="0" dirty="0">
                <a:latin typeface="Verdana" panose="020B0604030504040204" pitchFamily="34" charset="0"/>
                <a:ea typeface="Verdana" panose="020B0604030504040204" pitchFamily="34" charset="0"/>
              </a:rPr>
              <a:t> = </a:t>
            </a:r>
            <a:r>
              <a:rPr lang="es-ES" dirty="0" err="1">
                <a:latin typeface="Verdana" panose="020B0604030504040204" pitchFamily="34" charset="0"/>
                <a:ea typeface="Verdana" panose="020B0604030504040204" pitchFamily="34" charset="0"/>
              </a:rPr>
              <a:t>ILRs</a:t>
            </a:r>
            <a:r>
              <a:rPr lang="es-ES" dirty="0">
                <a:latin typeface="Verdana" panose="020B0604030504040204" pitchFamily="34" charset="0"/>
                <a:ea typeface="Verdana" panose="020B0604030504040204" pitchFamily="34" charset="0"/>
              </a:rPr>
              <a:t> 2026 (incluido el pago de la bonificación) </a:t>
            </a:r>
            <a:r>
              <a:rPr lang="es-ES" noProof="0" dirty="0">
                <a:latin typeface="Verdana" panose="020B0604030504040204" pitchFamily="34" charset="0"/>
                <a:ea typeface="Verdana" panose="020B0604030504040204" pitchFamily="34" charset="0"/>
              </a:rPr>
              <a:t>+ pago adicional (sobretasa) de 1,500 DEG + remuneración suplementaria (seguimiento obligatorio)</a:t>
            </a:r>
          </a:p>
        </p:txBody>
      </p:sp>
    </p:spTree>
    <p:extLst>
      <p:ext uri="{BB962C8B-B14F-4D97-AF65-F5344CB8AC3E}">
        <p14:creationId xmlns:p14="http://schemas.microsoft.com/office/powerpoint/2010/main" val="1619857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62B203B-A488-06D9-C59D-2C056999F95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1" name="think-cell Folie" r:id="rId5" imgW="290" imgH="290" progId="TCLayout.ActiveDocument.1">
                  <p:embed/>
                </p:oleObj>
              </mc:Choice>
              <mc:Fallback>
                <p:oleObj name="think-cell Folie" r:id="rId5" imgW="290" imgH="290" progId="TCLayout.ActiveDocument.1">
                  <p:embed/>
                  <p:pic>
                    <p:nvPicPr>
                      <p:cNvPr id="6" name="Objekt 5" hidden="1">
                        <a:extLst>
                          <a:ext uri="{FF2B5EF4-FFF2-40B4-BE49-F238E27FC236}">
                            <a16:creationId xmlns:a16="http://schemas.microsoft.com/office/drawing/2014/main" id="{562B203B-A488-06D9-C59D-2C056999F9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D094E16F-E7A1-4A67-B261-90F8E806A2C6}"/>
              </a:ext>
            </a:extLst>
          </p:cNvPr>
          <p:cNvSpPr>
            <a:spLocks noGrp="1"/>
          </p:cNvSpPr>
          <p:nvPr>
            <p:ph type="sldNum" sz="quarter" idx="12"/>
          </p:nvPr>
        </p:nvSpPr>
        <p:spPr/>
        <p:txBody>
          <a:bodyPr/>
          <a:lstStyle/>
          <a:p>
            <a:fld id="{9E9C87DA-8EAB-8046-B7A0-677572D5F9A2}" type="slidenum">
              <a:rPr lang="es-ES" noProof="0" smtClean="0"/>
              <a:t>27</a:t>
            </a:fld>
            <a:endParaRPr lang="es-ES" noProof="0" dirty="0"/>
          </a:p>
        </p:txBody>
      </p:sp>
      <p:sp>
        <p:nvSpPr>
          <p:cNvPr id="12" name="Untertitel 19">
            <a:extLst>
              <a:ext uri="{FF2B5EF4-FFF2-40B4-BE49-F238E27FC236}">
                <a16:creationId xmlns:a16="http://schemas.microsoft.com/office/drawing/2014/main" id="{05500F6E-5A25-83FE-A94F-1260066637F5}"/>
              </a:ext>
            </a:extLst>
          </p:cNvPr>
          <p:cNvSpPr txBox="1">
            <a:spLocks/>
          </p:cNvSpPr>
          <p:nvPr/>
        </p:nvSpPr>
        <p:spPr>
          <a:xfrm>
            <a:off x="336030" y="1219363"/>
            <a:ext cx="11250494" cy="53487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defRPr/>
            </a:pPr>
            <a:r>
              <a:rPr lang="es-ES" sz="1800" b="1" noProof="0" dirty="0">
                <a:solidFill>
                  <a:schemeClr val="accent1"/>
                </a:solidFill>
              </a:rPr>
              <a:t>Envíos certificados y con valor declarado (documentos)</a:t>
            </a:r>
          </a:p>
          <a:p>
            <a:pPr marL="0" lvl="1" indent="0">
              <a:lnSpc>
                <a:spcPct val="100000"/>
              </a:lnSpc>
              <a:spcBef>
                <a:spcPts val="600"/>
              </a:spcBef>
              <a:spcAft>
                <a:spcPts val="600"/>
              </a:spcAft>
              <a:buNone/>
              <a:tabLst>
                <a:tab pos="287338" algn="l"/>
              </a:tabLst>
              <a:defRPr/>
            </a:pPr>
            <a:r>
              <a:rPr lang="es-ES" sz="1600" noProof="0" dirty="0"/>
              <a:t>El 28° Congreso se pronunciará sobre las proposiciones del CA/CEP relativas a un sistema de remuneración integrada para el período 2026–2030</a:t>
            </a:r>
          </a:p>
          <a:p>
            <a:pPr marL="0" lvl="1" indent="0">
              <a:lnSpc>
                <a:spcPct val="100000"/>
              </a:lnSpc>
              <a:spcBef>
                <a:spcPts val="600"/>
              </a:spcBef>
              <a:spcAft>
                <a:spcPts val="600"/>
              </a:spcAft>
              <a:buNone/>
              <a:tabLst>
                <a:tab pos="287338" algn="l"/>
              </a:tabLst>
              <a:defRPr/>
            </a:pPr>
            <a:endParaRPr lang="es-ES" sz="1600" noProof="0" dirty="0"/>
          </a:p>
          <a:p>
            <a:pPr marL="0" lvl="1" indent="0">
              <a:lnSpc>
                <a:spcPct val="100000"/>
              </a:lnSpc>
              <a:spcBef>
                <a:spcPts val="300"/>
              </a:spcBef>
              <a:spcAft>
                <a:spcPts val="600"/>
              </a:spcAft>
              <a:buNone/>
              <a:tabLst>
                <a:tab pos="287338" algn="l"/>
              </a:tabLst>
              <a:defRPr/>
            </a:pPr>
            <a:endParaRPr lang="es-ES" sz="1600" noProof="0" dirty="0"/>
          </a:p>
          <a:p>
            <a:pPr marL="285750" lvl="1" indent="-285750">
              <a:lnSpc>
                <a:spcPct val="100000"/>
              </a:lnSpc>
              <a:spcBef>
                <a:spcPts val="300"/>
              </a:spcBef>
              <a:spcAft>
                <a:spcPts val="600"/>
              </a:spcAft>
              <a:tabLst>
                <a:tab pos="287338" algn="l"/>
              </a:tabLst>
              <a:defRPr/>
            </a:pPr>
            <a:r>
              <a:rPr lang="es-ES" sz="1600" noProof="0" dirty="0"/>
              <a:t>Remuneración básica: formato P/G (cambio)</a:t>
            </a:r>
          </a:p>
          <a:p>
            <a:pPr marL="285750" lvl="1" indent="-285750">
              <a:lnSpc>
                <a:spcPct val="100000"/>
              </a:lnSpc>
              <a:spcBef>
                <a:spcPts val="300"/>
              </a:spcBef>
              <a:spcAft>
                <a:spcPts val="600"/>
              </a:spcAft>
              <a:tabLst>
                <a:tab pos="287338" algn="l"/>
              </a:tabLst>
              <a:defRPr/>
            </a:pPr>
            <a:r>
              <a:rPr lang="es-ES" sz="1600" noProof="0" dirty="0"/>
              <a:t>Pago adicional para los envíos certificados (sobretasa): 2,500 DEG/envío (para compensar el cambio de la remuneración básica del formato (E&gt;P/G)) (+4,5% anual para los años siguientes)</a:t>
            </a:r>
          </a:p>
          <a:p>
            <a:pPr marL="285750" lvl="1" indent="-285750">
              <a:lnSpc>
                <a:spcPct val="100000"/>
              </a:lnSpc>
              <a:spcBef>
                <a:spcPts val="300"/>
              </a:spcBef>
              <a:spcAft>
                <a:spcPts val="600"/>
              </a:spcAft>
              <a:tabLst>
                <a:tab pos="287338" algn="l"/>
              </a:tabLst>
              <a:defRPr/>
            </a:pPr>
            <a:r>
              <a:rPr lang="es-ES" sz="1600" noProof="0" dirty="0"/>
              <a:t>Pago adicional para los envíos con valor declarado (sobretasa): 0,300 DEG más que para los envíos certificados </a:t>
            </a:r>
          </a:p>
          <a:p>
            <a:pPr marL="285750" lvl="1" indent="-285750">
              <a:lnSpc>
                <a:spcPct val="100000"/>
              </a:lnSpc>
              <a:spcBef>
                <a:spcPts val="300"/>
              </a:spcBef>
              <a:spcAft>
                <a:spcPts val="600"/>
              </a:spcAft>
              <a:tabLst>
                <a:tab pos="287338" algn="l"/>
              </a:tabLst>
              <a:defRPr/>
            </a:pPr>
            <a:r>
              <a:rPr lang="es-ES" sz="1600" noProof="0" dirty="0"/>
              <a:t>Remuneración suplementaria para el seguimiento obligatorio (la misma que en 2026 – ver la diapositiva anterior)</a:t>
            </a:r>
          </a:p>
          <a:p>
            <a:pPr marL="0" lvl="1" indent="0">
              <a:lnSpc>
                <a:spcPct val="100000"/>
              </a:lnSpc>
              <a:spcBef>
                <a:spcPts val="600"/>
              </a:spcBef>
              <a:spcAft>
                <a:spcPts val="600"/>
              </a:spcAft>
              <a:buNone/>
              <a:tabLst>
                <a:tab pos="287338" algn="l"/>
              </a:tabLst>
              <a:defRPr/>
            </a:pPr>
            <a:r>
              <a:rPr lang="es-ES" sz="1600" b="1" noProof="0" dirty="0">
                <a:solidFill>
                  <a:schemeClr val="accent1"/>
                </a:solidFill>
              </a:rPr>
              <a:t>Envíos con valor declarado (encomiendas)</a:t>
            </a:r>
          </a:p>
          <a:p>
            <a:pPr marL="285750" lvl="1" indent="-285750">
              <a:lnSpc>
                <a:spcPct val="100000"/>
              </a:lnSpc>
              <a:spcBef>
                <a:spcPts val="600"/>
              </a:spcBef>
              <a:spcAft>
                <a:spcPts val="600"/>
              </a:spcAft>
              <a:tabLst>
                <a:tab pos="287338" algn="l"/>
              </a:tabLst>
              <a:defRPr/>
            </a:pPr>
            <a:r>
              <a:rPr lang="es-ES" sz="1600" noProof="0" dirty="0"/>
              <a:t>Sin cambios con respecto a </a:t>
            </a:r>
            <a:r>
              <a:rPr lang="es-ES" sz="1600" dirty="0"/>
              <a:t>2026</a:t>
            </a:r>
            <a:r>
              <a:rPr lang="ar-SA" sz="1600" dirty="0"/>
              <a:t> </a:t>
            </a:r>
            <a:r>
              <a:rPr lang="en-US" sz="1600" dirty="0"/>
              <a:t>Con </a:t>
            </a:r>
            <a:r>
              <a:rPr lang="en-US" sz="1600" dirty="0" err="1"/>
              <a:t>respecto</a:t>
            </a:r>
            <a:r>
              <a:rPr lang="en-US" sz="1600" dirty="0"/>
              <a:t> al </a:t>
            </a:r>
            <a:r>
              <a:rPr lang="es-ES" sz="1600" dirty="0"/>
              <a:t>sobretasa</a:t>
            </a:r>
          </a:p>
          <a:p>
            <a:pPr marL="0" lvl="1" indent="0">
              <a:lnSpc>
                <a:spcPct val="100000"/>
              </a:lnSpc>
              <a:spcBef>
                <a:spcPts val="600"/>
              </a:spcBef>
              <a:spcAft>
                <a:spcPts val="600"/>
              </a:spcAft>
              <a:buNone/>
              <a:tabLst>
                <a:tab pos="287338" algn="l"/>
              </a:tabLst>
              <a:defRPr/>
            </a:pPr>
            <a:endParaRPr lang="es-ES" sz="1600" noProof="0" dirty="0"/>
          </a:p>
          <a:p>
            <a:pPr marL="457200" lvl="1" indent="0">
              <a:lnSpc>
                <a:spcPct val="100000"/>
              </a:lnSpc>
              <a:spcBef>
                <a:spcPts val="600"/>
              </a:spcBef>
              <a:spcAft>
                <a:spcPts val="600"/>
              </a:spcAft>
              <a:buNone/>
              <a:defRPr/>
            </a:pPr>
            <a:endParaRPr lang="es-ES" sz="1600" noProof="0" dirty="0"/>
          </a:p>
        </p:txBody>
      </p:sp>
      <p:sp>
        <p:nvSpPr>
          <p:cNvPr id="7" name="Title 1">
            <a:extLst>
              <a:ext uri="{FF2B5EF4-FFF2-40B4-BE49-F238E27FC236}">
                <a16:creationId xmlns:a16="http://schemas.microsoft.com/office/drawing/2014/main" id="{6E575256-1535-4DD7-8366-08A2C9E1B3C4}"/>
              </a:ext>
            </a:extLst>
          </p:cNvPr>
          <p:cNvSpPr txBox="1">
            <a:spLocks/>
          </p:cNvSpPr>
          <p:nvPr/>
        </p:nvSpPr>
        <p:spPr>
          <a:xfrm>
            <a:off x="1522225" y="355270"/>
            <a:ext cx="10112426" cy="5702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ES" sz="2200" noProof="0" dirty="0"/>
              <a:t>Remuneración de los envíos certificados y con valor declarado a partir del </a:t>
            </a:r>
            <a:r>
              <a:rPr lang="es-ES" sz="2200" noProof="0" dirty="0">
                <a:solidFill>
                  <a:schemeClr val="accent1"/>
                </a:solidFill>
              </a:rPr>
              <a:t>1º de enero de 2027 (proposición 20.28.1)</a:t>
            </a:r>
            <a:endParaRPr lang="es-ES" sz="2200" noProof="0" dirty="0">
              <a:solidFill>
                <a:schemeClr val="accent2">
                  <a:lumMod val="75000"/>
                </a:schemeClr>
              </a:solidFill>
            </a:endParaRPr>
          </a:p>
        </p:txBody>
      </p:sp>
      <p:sp>
        <p:nvSpPr>
          <p:cNvPr id="8" name="TextBox 7">
            <a:extLst>
              <a:ext uri="{FF2B5EF4-FFF2-40B4-BE49-F238E27FC236}">
                <a16:creationId xmlns:a16="http://schemas.microsoft.com/office/drawing/2014/main" id="{45311C28-E1FE-413D-9F20-5C589C6A5AB7}"/>
              </a:ext>
            </a:extLst>
          </p:cNvPr>
          <p:cNvSpPr txBox="1"/>
          <p:nvPr/>
        </p:nvSpPr>
        <p:spPr>
          <a:xfrm>
            <a:off x="385982" y="2336352"/>
            <a:ext cx="11150590" cy="584775"/>
          </a:xfrm>
          <a:prstGeom prst="rect">
            <a:avLst/>
          </a:prstGeom>
          <a:solidFill>
            <a:schemeClr val="accent1">
              <a:lumMod val="40000"/>
              <a:lumOff val="60000"/>
            </a:schemeClr>
          </a:solidFill>
        </p:spPr>
        <p:txBody>
          <a:bodyPr wrap="square" rtlCol="0">
            <a:spAutoFit/>
          </a:bodyPr>
          <a:lstStyle/>
          <a:p>
            <a:pPr marL="0" lvl="1" indent="0" algn="just">
              <a:lnSpc>
                <a:spcPct val="100000"/>
              </a:lnSpc>
              <a:spcBef>
                <a:spcPts val="0"/>
              </a:spcBef>
              <a:buNone/>
              <a:tabLst>
                <a:tab pos="287338" algn="l"/>
              </a:tabLst>
              <a:defRPr/>
            </a:pPr>
            <a:r>
              <a:rPr lang="es-ES" sz="1600" u="sng" noProof="0" dirty="0">
                <a:latin typeface="Verdana" panose="020B0604030504040204" pitchFamily="34" charset="0"/>
                <a:ea typeface="Verdana" panose="020B0604030504040204" pitchFamily="34" charset="0"/>
              </a:rPr>
              <a:t>Remuneración total</a:t>
            </a:r>
            <a:r>
              <a:rPr lang="es-ES" sz="1600" noProof="0" dirty="0">
                <a:latin typeface="Verdana" panose="020B0604030504040204" pitchFamily="34" charset="0"/>
                <a:ea typeface="Verdana" panose="020B0604030504040204" pitchFamily="34" charset="0"/>
              </a:rPr>
              <a:t> = Remuneración básica (</a:t>
            </a:r>
            <a:r>
              <a:rPr lang="es-ES" sz="1600" b="1" noProof="0" dirty="0">
                <a:latin typeface="Verdana" panose="020B0604030504040204" pitchFamily="34" charset="0"/>
                <a:ea typeface="Verdana" panose="020B0604030504040204" pitchFamily="34" charset="0"/>
              </a:rPr>
              <a:t>formato P/G</a:t>
            </a:r>
            <a:r>
              <a:rPr lang="es-ES" sz="1600" noProof="0" dirty="0">
                <a:latin typeface="Verdana" panose="020B0604030504040204" pitchFamily="34" charset="0"/>
                <a:ea typeface="Verdana" panose="020B0604030504040204" pitchFamily="34" charset="0"/>
              </a:rPr>
              <a:t>) + pago adicional (sobretasa) + remuneración suplementaria (seguimiento obligatorio)</a:t>
            </a:r>
          </a:p>
        </p:txBody>
      </p:sp>
      <p:sp>
        <p:nvSpPr>
          <p:cNvPr id="9" name="TextBox 8">
            <a:extLst>
              <a:ext uri="{FF2B5EF4-FFF2-40B4-BE49-F238E27FC236}">
                <a16:creationId xmlns:a16="http://schemas.microsoft.com/office/drawing/2014/main" id="{A26E2B2F-6DF4-4681-8046-A64BDBFFAB73}"/>
              </a:ext>
            </a:extLst>
          </p:cNvPr>
          <p:cNvSpPr txBox="1"/>
          <p:nvPr/>
        </p:nvSpPr>
        <p:spPr>
          <a:xfrm>
            <a:off x="435934" y="6020306"/>
            <a:ext cx="10409275" cy="584775"/>
          </a:xfrm>
          <a:prstGeom prst="rect">
            <a:avLst/>
          </a:prstGeom>
          <a:solidFill>
            <a:schemeClr val="accent1">
              <a:lumMod val="40000"/>
              <a:lumOff val="60000"/>
            </a:schemeClr>
          </a:solidFill>
        </p:spPr>
        <p:txBody>
          <a:bodyPr wrap="square" rtlCol="0">
            <a:spAutoFit/>
          </a:bodyPr>
          <a:lstStyle/>
          <a:p>
            <a:pPr marL="0" lvl="1" indent="0" algn="just">
              <a:lnSpc>
                <a:spcPct val="100000"/>
              </a:lnSpc>
              <a:spcBef>
                <a:spcPts val="0"/>
              </a:spcBef>
              <a:buNone/>
              <a:tabLst>
                <a:tab pos="287338" algn="l"/>
              </a:tabLst>
              <a:defRPr/>
            </a:pPr>
            <a:r>
              <a:rPr lang="es-ES" sz="1600" u="sng" noProof="0" dirty="0">
                <a:latin typeface="Verdana" panose="020B0604030504040204" pitchFamily="34" charset="0"/>
                <a:ea typeface="Verdana" panose="020B0604030504040204" pitchFamily="34" charset="0"/>
              </a:rPr>
              <a:t>Remuneración total</a:t>
            </a:r>
            <a:r>
              <a:rPr lang="es-ES" sz="1600" noProof="0" dirty="0">
                <a:latin typeface="Verdana" panose="020B0604030504040204" pitchFamily="34" charset="0"/>
                <a:ea typeface="Verdana" panose="020B0604030504040204" pitchFamily="34" charset="0"/>
              </a:rPr>
              <a:t> = Remuneración básica para las encomiendas + pago adicional (sobretasa) de 1,500 DEG + remuneración suplementaria máxima de 0,500 DEG/envío (seguimiento obligatorio)</a:t>
            </a:r>
          </a:p>
        </p:txBody>
      </p:sp>
    </p:spTree>
    <p:extLst>
      <p:ext uri="{BB962C8B-B14F-4D97-AF65-F5344CB8AC3E}">
        <p14:creationId xmlns:p14="http://schemas.microsoft.com/office/powerpoint/2010/main" val="1463059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19">
            <a:extLst>
              <a:ext uri="{FF2B5EF4-FFF2-40B4-BE49-F238E27FC236}">
                <a16:creationId xmlns:a16="http://schemas.microsoft.com/office/drawing/2014/main" id="{ACA0E7D4-60A7-40A9-9E5E-0CE7795CA742}"/>
              </a:ext>
            </a:extLst>
          </p:cNvPr>
          <p:cNvSpPr txBox="1">
            <a:spLocks/>
          </p:cNvSpPr>
          <p:nvPr/>
        </p:nvSpPr>
        <p:spPr>
          <a:xfrm>
            <a:off x="336030" y="1338236"/>
            <a:ext cx="11142096" cy="53487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defRPr/>
            </a:pPr>
            <a:r>
              <a:rPr lang="es-ES" sz="1500" b="1" noProof="0" dirty="0">
                <a:solidFill>
                  <a:schemeClr val="accent1"/>
                </a:solidFill>
              </a:rPr>
              <a:t>Cuadro resumen</a:t>
            </a:r>
          </a:p>
          <a:p>
            <a:pPr marL="0" lvl="1" indent="0">
              <a:lnSpc>
                <a:spcPct val="100000"/>
              </a:lnSpc>
              <a:spcBef>
                <a:spcPts val="600"/>
              </a:spcBef>
              <a:spcAft>
                <a:spcPts val="600"/>
              </a:spcAft>
              <a:buNone/>
              <a:tabLst>
                <a:tab pos="287338" algn="l"/>
              </a:tabLst>
              <a:defRPr/>
            </a:pPr>
            <a:r>
              <a:rPr lang="es-ES" sz="1500" noProof="0" dirty="0"/>
              <a:t>El 28</a:t>
            </a:r>
            <a:r>
              <a:rPr lang="es-ES" sz="1600" dirty="0"/>
              <a:t>º</a:t>
            </a:r>
            <a:r>
              <a:rPr lang="es-ES" sz="1500" noProof="0" dirty="0"/>
              <a:t> Congreso (Dubái, setiembre de 2025) se pronunciará sobre las proposiciones del CA/CEP relativas a un sistema de remuneración integrada para el período 2026–2030. Las siguientes son algunas </a:t>
            </a:r>
            <a:r>
              <a:rPr lang="es-ES" sz="1500" b="1" noProof="0" dirty="0"/>
              <a:t>proposiciones</a:t>
            </a:r>
            <a:r>
              <a:rPr lang="es-ES" sz="1500" noProof="0" dirty="0"/>
              <a:t> (20.28.1):</a:t>
            </a:r>
          </a:p>
          <a:p>
            <a:pPr marL="285750" lvl="1" indent="-285750">
              <a:lnSpc>
                <a:spcPct val="100000"/>
              </a:lnSpc>
              <a:spcBef>
                <a:spcPts val="300"/>
              </a:spcBef>
              <a:spcAft>
                <a:spcPts val="600"/>
              </a:spcAft>
              <a:tabLst>
                <a:tab pos="287338" algn="l"/>
              </a:tabLst>
              <a:defRPr/>
            </a:pPr>
            <a:r>
              <a:rPr lang="es-ES" sz="1500" noProof="0" dirty="0"/>
              <a:t>(Envíos de correspondencia) remuneración básica: formato E en 2026 y formato P/G a partir de 2027</a:t>
            </a:r>
          </a:p>
          <a:p>
            <a:pPr marL="285750" lvl="1" indent="-285750">
              <a:lnSpc>
                <a:spcPct val="100000"/>
              </a:lnSpc>
              <a:spcBef>
                <a:spcPts val="300"/>
              </a:spcBef>
              <a:spcAft>
                <a:spcPts val="600"/>
              </a:spcAft>
              <a:tabLst>
                <a:tab pos="287338" algn="l"/>
              </a:tabLst>
              <a:defRPr/>
            </a:pPr>
            <a:r>
              <a:rPr lang="es-ES" sz="1500" noProof="0" dirty="0"/>
              <a:t>(Envíos de correspondencia) pago adicional (sobretasa) y remuneración suplementaria para el seguimiento (ver el cuadro que figura a continuación) </a:t>
            </a:r>
          </a:p>
          <a:p>
            <a:pPr marL="285750" lvl="1" indent="-285750">
              <a:lnSpc>
                <a:spcPct val="100000"/>
              </a:lnSpc>
              <a:spcBef>
                <a:spcPts val="300"/>
              </a:spcBef>
              <a:spcAft>
                <a:spcPts val="600"/>
              </a:spcAft>
              <a:tabLst>
                <a:tab pos="287338" algn="l"/>
              </a:tabLst>
              <a:defRPr/>
            </a:pPr>
            <a:r>
              <a:rPr lang="es-ES" sz="1500" noProof="0" dirty="0"/>
              <a:t>(Encomiendas) pago de 1,500 DEG/envío y remuneración para el seguimiento (ver el cuadro que figura a continuación)</a:t>
            </a:r>
          </a:p>
          <a:p>
            <a:pPr marL="457200" lvl="1" indent="0">
              <a:lnSpc>
                <a:spcPct val="100000"/>
              </a:lnSpc>
              <a:spcBef>
                <a:spcPts val="600"/>
              </a:spcBef>
              <a:spcAft>
                <a:spcPts val="600"/>
              </a:spcAft>
              <a:buNone/>
              <a:defRPr/>
            </a:pPr>
            <a:endParaRPr lang="es-ES" sz="1600" noProof="0" dirty="0"/>
          </a:p>
        </p:txBody>
      </p:sp>
      <p:graphicFrame>
        <p:nvGraphicFramePr>
          <p:cNvPr id="6" name="Objekt 5" hidden="1">
            <a:extLst>
              <a:ext uri="{FF2B5EF4-FFF2-40B4-BE49-F238E27FC236}">
                <a16:creationId xmlns:a16="http://schemas.microsoft.com/office/drawing/2014/main" id="{562B203B-A488-06D9-C59D-2C056999F95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5" name="think-cell Folie" r:id="rId5" imgW="290" imgH="290" progId="TCLayout.ActiveDocument.1">
                  <p:embed/>
                </p:oleObj>
              </mc:Choice>
              <mc:Fallback>
                <p:oleObj name="think-cell Folie" r:id="rId5" imgW="290" imgH="290" progId="TCLayout.ActiveDocument.1">
                  <p:embed/>
                  <p:pic>
                    <p:nvPicPr>
                      <p:cNvPr id="6" name="Objekt 5" hidden="1">
                        <a:extLst>
                          <a:ext uri="{FF2B5EF4-FFF2-40B4-BE49-F238E27FC236}">
                            <a16:creationId xmlns:a16="http://schemas.microsoft.com/office/drawing/2014/main" id="{562B203B-A488-06D9-C59D-2C056999F9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D094E16F-E7A1-4A67-B261-90F8E806A2C6}"/>
              </a:ext>
            </a:extLst>
          </p:cNvPr>
          <p:cNvSpPr>
            <a:spLocks noGrp="1"/>
          </p:cNvSpPr>
          <p:nvPr>
            <p:ph type="sldNum" sz="quarter" idx="12"/>
          </p:nvPr>
        </p:nvSpPr>
        <p:spPr/>
        <p:txBody>
          <a:bodyPr/>
          <a:lstStyle/>
          <a:p>
            <a:fld id="{9E9C87DA-8EAB-8046-B7A0-677572D5F9A2}" type="slidenum">
              <a:rPr lang="es-ES" noProof="0" smtClean="0"/>
              <a:t>28</a:t>
            </a:fld>
            <a:endParaRPr lang="es-ES" noProof="0" dirty="0"/>
          </a:p>
        </p:txBody>
      </p:sp>
      <p:sp>
        <p:nvSpPr>
          <p:cNvPr id="7" name="Title 1">
            <a:extLst>
              <a:ext uri="{FF2B5EF4-FFF2-40B4-BE49-F238E27FC236}">
                <a16:creationId xmlns:a16="http://schemas.microsoft.com/office/drawing/2014/main" id="{F7FDFDC5-F852-4800-B4B8-BA1861043A21}"/>
              </a:ext>
            </a:extLst>
          </p:cNvPr>
          <p:cNvSpPr txBox="1">
            <a:spLocks/>
          </p:cNvSpPr>
          <p:nvPr/>
        </p:nvSpPr>
        <p:spPr>
          <a:xfrm>
            <a:off x="1522225" y="443085"/>
            <a:ext cx="10112426" cy="5702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ES" sz="2000" noProof="0" dirty="0"/>
              <a:t>Remuneración de los envíos certificados y con valor declarado </a:t>
            </a:r>
          </a:p>
          <a:p>
            <a:r>
              <a:rPr lang="es-ES" sz="2000" noProof="0" dirty="0">
                <a:solidFill>
                  <a:schemeClr val="accent1"/>
                </a:solidFill>
              </a:rPr>
              <a:t>Proposiciones relativas al sistema de remuneración integrada para el ciclo 2026-2030 (proposición 20.28.1)</a:t>
            </a:r>
            <a:endParaRPr lang="es-ES" sz="2000" noProof="0" dirty="0">
              <a:solidFill>
                <a:schemeClr val="accent2">
                  <a:lumMod val="75000"/>
                </a:schemeClr>
              </a:solidFill>
            </a:endParaRPr>
          </a:p>
        </p:txBody>
      </p:sp>
      <p:pic>
        <p:nvPicPr>
          <p:cNvPr id="9" name="Image 8">
            <a:extLst>
              <a:ext uri="{FF2B5EF4-FFF2-40B4-BE49-F238E27FC236}">
                <a16:creationId xmlns:a16="http://schemas.microsoft.com/office/drawing/2014/main" id="{0974AB21-64CA-4432-AA44-17660E9A8136}"/>
              </a:ext>
            </a:extLst>
          </p:cNvPr>
          <p:cNvPicPr>
            <a:picLocks noChangeAspect="1"/>
          </p:cNvPicPr>
          <p:nvPr/>
        </p:nvPicPr>
        <p:blipFill>
          <a:blip r:embed="rId7"/>
          <a:stretch>
            <a:fillRect/>
          </a:stretch>
        </p:blipFill>
        <p:spPr>
          <a:xfrm>
            <a:off x="2167467" y="3905095"/>
            <a:ext cx="8684290" cy="2726193"/>
          </a:xfrm>
          <a:prstGeom prst="rect">
            <a:avLst/>
          </a:prstGeom>
        </p:spPr>
      </p:pic>
    </p:spTree>
    <p:extLst>
      <p:ext uri="{BB962C8B-B14F-4D97-AF65-F5344CB8AC3E}">
        <p14:creationId xmlns:p14="http://schemas.microsoft.com/office/powerpoint/2010/main" val="1076285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C0BF39AF-1E89-4AED-BCAE-0D16B945B399}"/>
              </a:ext>
            </a:extLst>
          </p:cNvPr>
          <p:cNvSpPr>
            <a:spLocks noGrp="1"/>
          </p:cNvSpPr>
          <p:nvPr>
            <p:ph type="ctrTitle"/>
          </p:nvPr>
        </p:nvSpPr>
        <p:spPr>
          <a:xfrm>
            <a:off x="2505883" y="2486161"/>
            <a:ext cx="7180234" cy="1624614"/>
          </a:xfrm>
        </p:spPr>
        <p:txBody>
          <a:bodyPr/>
          <a:lstStyle/>
          <a:p>
            <a:r>
              <a:rPr lang="es-ES" sz="3600" noProof="0" dirty="0"/>
              <a:t>5. Evaluación de la calidad e informes</a:t>
            </a:r>
          </a:p>
        </p:txBody>
      </p:sp>
    </p:spTree>
    <p:extLst>
      <p:ext uri="{BB962C8B-B14F-4D97-AF65-F5344CB8AC3E}">
        <p14:creationId xmlns:p14="http://schemas.microsoft.com/office/powerpoint/2010/main" val="3984849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35D29-844D-9B39-E66B-3F0C2F5A2FBA}"/>
              </a:ext>
            </a:extLst>
          </p:cNvPr>
          <p:cNvSpPr>
            <a:spLocks noGrp="1"/>
          </p:cNvSpPr>
          <p:nvPr>
            <p:ph type="ctrTitle"/>
          </p:nvPr>
        </p:nvSpPr>
        <p:spPr>
          <a:xfrm>
            <a:off x="1056444" y="2042612"/>
            <a:ext cx="9792070" cy="1809549"/>
          </a:xfrm>
        </p:spPr>
        <p:txBody>
          <a:bodyPr/>
          <a:lstStyle/>
          <a:p>
            <a:br>
              <a:rPr lang="es-ES" sz="1800" b="0" i="0" u="none" strike="noStrike" baseline="0" noProof="0" dirty="0">
                <a:solidFill>
                  <a:srgbClr val="000000"/>
                </a:solidFill>
                <a:latin typeface="Lucida Sans" panose="020B0602030504020204" pitchFamily="34" charset="0"/>
              </a:rPr>
            </a:br>
            <a:r>
              <a:rPr lang="es-ES" sz="3600" noProof="0" dirty="0"/>
              <a:t> 1. Introducción</a:t>
            </a:r>
          </a:p>
        </p:txBody>
      </p:sp>
    </p:spTree>
    <p:extLst>
      <p:ext uri="{BB962C8B-B14F-4D97-AF65-F5344CB8AC3E}">
        <p14:creationId xmlns:p14="http://schemas.microsoft.com/office/powerpoint/2010/main" val="643598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8"/>
          <p:cNvSpPr>
            <a:spLocks noChangeArrowheads="1"/>
          </p:cNvSpPr>
          <p:nvPr/>
        </p:nvSpPr>
        <p:spPr bwMode="auto">
          <a:xfrm>
            <a:off x="1605360" y="453007"/>
            <a:ext cx="7496110" cy="430887"/>
          </a:xfrm>
          <a:prstGeom prst="rect">
            <a:avLst/>
          </a:prstGeom>
          <a:solidFill>
            <a:srgbClr val="3A4D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tabLst>
                <a:tab pos="1166813" algn="l"/>
              </a:tabLst>
            </a:pPr>
            <a:r>
              <a:rPr lang="es-ES" sz="2200" b="1" noProof="0" dirty="0">
                <a:solidFill>
                  <a:schemeClr val="bg1"/>
                </a:solidFill>
                <a:latin typeface="Verdana" pitchFamily="34" charset="0"/>
                <a:ea typeface="Verdana" pitchFamily="34" charset="0"/>
                <a:cs typeface="Verdana" pitchFamily="34" charset="0"/>
              </a:rPr>
              <a:t>I.  Captura e intercambio de datos</a:t>
            </a:r>
          </a:p>
        </p:txBody>
      </p:sp>
      <p:sp>
        <p:nvSpPr>
          <p:cNvPr id="17" name="Rectangle 3"/>
          <p:cNvSpPr>
            <a:spLocks noChangeArrowheads="1"/>
          </p:cNvSpPr>
          <p:nvPr/>
        </p:nvSpPr>
        <p:spPr bwMode="auto">
          <a:xfrm>
            <a:off x="321986" y="1407341"/>
            <a:ext cx="8346082" cy="2769989"/>
          </a:xfrm>
          <a:prstGeom prst="rect">
            <a:avLst/>
          </a:prstGeom>
          <a:noFill/>
          <a:ln>
            <a:noFill/>
          </a:ln>
        </p:spPr>
        <p:txBody>
          <a:bodyPr wrap="square">
            <a:spAutoFit/>
          </a:bodyPr>
          <a:lstStyle/>
          <a:p>
            <a:pPr marL="285750" indent="-285750" algn="just">
              <a:spcBef>
                <a:spcPts val="600"/>
              </a:spcBef>
              <a:buFont typeface="Wingdings" pitchFamily="2" charset="2"/>
              <a:buChar char="q"/>
              <a:defRPr/>
            </a:pPr>
            <a:r>
              <a:rPr lang="es-ES" sz="1600" noProof="0" dirty="0">
                <a:latin typeface="Verdana" pitchFamily="34" charset="0"/>
                <a:ea typeface="Verdana" pitchFamily="34" charset="0"/>
                <a:cs typeface="Verdana" pitchFamily="34" charset="0"/>
              </a:rPr>
              <a:t>Captura de los datos EDI </a:t>
            </a:r>
            <a:r>
              <a:rPr lang="es-ES" sz="1600" b="1" noProof="0" dirty="0">
                <a:latin typeface="Verdana" pitchFamily="34" charset="0"/>
                <a:ea typeface="Verdana" pitchFamily="34" charset="0"/>
                <a:cs typeface="Verdana" pitchFamily="34" charset="0"/>
              </a:rPr>
              <a:t>pertinentes</a:t>
            </a:r>
            <a:r>
              <a:rPr lang="es-ES" sz="1600" noProof="0" dirty="0">
                <a:latin typeface="Verdana" pitchFamily="34" charset="0"/>
                <a:ea typeface="Verdana" pitchFamily="34" charset="0"/>
                <a:cs typeface="Verdana" pitchFamily="34" charset="0"/>
              </a:rPr>
              <a:t>:</a:t>
            </a:r>
          </a:p>
          <a:p>
            <a:pPr marL="742950" lvl="1" indent="-285750" algn="just">
              <a:spcBef>
                <a:spcPts val="600"/>
              </a:spcBef>
              <a:buFont typeface="Courier New" pitchFamily="49" charset="0"/>
              <a:buChar char="o"/>
              <a:defRPr/>
            </a:pPr>
            <a:r>
              <a:rPr lang="es-ES" sz="1600" noProof="0" dirty="0">
                <a:latin typeface="Verdana" pitchFamily="34" charset="0"/>
                <a:ea typeface="Verdana" pitchFamily="34" charset="0"/>
                <a:cs typeface="Verdana" pitchFamily="34" charset="0"/>
              </a:rPr>
              <a:t>último acontecimiento a la salida/salida de la oficina de cambio/centro del correo aéreo expedidor (EMC)</a:t>
            </a:r>
          </a:p>
          <a:p>
            <a:pPr marL="742950" lvl="1" indent="-285750" algn="just">
              <a:spcBef>
                <a:spcPts val="600"/>
              </a:spcBef>
              <a:buFont typeface="Courier New" pitchFamily="49" charset="0"/>
              <a:buChar char="o"/>
              <a:defRPr/>
            </a:pPr>
            <a:r>
              <a:rPr lang="es-ES" sz="1600" noProof="0" dirty="0">
                <a:latin typeface="Verdana" pitchFamily="34" charset="0"/>
                <a:ea typeface="Verdana" pitchFamily="34" charset="0"/>
                <a:cs typeface="Verdana" pitchFamily="34" charset="0"/>
              </a:rPr>
              <a:t>primer acontecimiento a la llegada/llegada a la oficina de cambio/centro del correo aéreo de destino (EMD)</a:t>
            </a:r>
          </a:p>
          <a:p>
            <a:pPr marL="742950" lvl="1" indent="-285750" algn="just">
              <a:spcBef>
                <a:spcPts val="600"/>
              </a:spcBef>
              <a:buFont typeface="Courier New" pitchFamily="49" charset="0"/>
              <a:buChar char="o"/>
              <a:defRPr/>
            </a:pPr>
            <a:r>
              <a:rPr lang="es-ES" sz="1600" noProof="0" dirty="0">
                <a:latin typeface="Verdana" pitchFamily="34" charset="0"/>
                <a:ea typeface="Verdana" pitchFamily="34" charset="0"/>
                <a:cs typeface="Verdana" pitchFamily="34" charset="0"/>
              </a:rPr>
              <a:t>acontecimiento(s) relativo(s) a la distribución</a:t>
            </a:r>
          </a:p>
          <a:p>
            <a:pPr marL="1200150" lvl="2" indent="-285750" algn="just">
              <a:spcBef>
                <a:spcPts val="600"/>
              </a:spcBef>
              <a:buFont typeface="Wingdings" pitchFamily="2" charset="2"/>
              <a:buChar char="Ø"/>
              <a:defRPr/>
            </a:pPr>
            <a:r>
              <a:rPr lang="es-ES" sz="1600" noProof="0" dirty="0">
                <a:latin typeface="Verdana" pitchFamily="34" charset="0"/>
                <a:ea typeface="Verdana" pitchFamily="34" charset="0"/>
                <a:cs typeface="Verdana" pitchFamily="34" charset="0"/>
              </a:rPr>
              <a:t>Intento/intento fallido de distribución (EMH) o</a:t>
            </a:r>
          </a:p>
          <a:p>
            <a:pPr marL="1200150" lvl="2" indent="-285750" algn="just">
              <a:spcBef>
                <a:spcPts val="600"/>
              </a:spcBef>
              <a:buFont typeface="Wingdings" pitchFamily="2" charset="2"/>
              <a:buChar char="Ø"/>
              <a:defRPr/>
            </a:pPr>
            <a:r>
              <a:rPr lang="es-ES" sz="1600" noProof="0" dirty="0">
                <a:latin typeface="Verdana" pitchFamily="34" charset="0"/>
                <a:ea typeface="Verdana" pitchFamily="34" charset="0"/>
                <a:cs typeface="Verdana" pitchFamily="34" charset="0"/>
              </a:rPr>
              <a:t>Llegada al punto de retiro para su recogida (EDH) o</a:t>
            </a:r>
          </a:p>
          <a:p>
            <a:pPr marL="1200150" lvl="2" indent="-285750" algn="just">
              <a:spcBef>
                <a:spcPts val="600"/>
              </a:spcBef>
              <a:buFont typeface="Wingdings" pitchFamily="2" charset="2"/>
              <a:buChar char="Ø"/>
              <a:defRPr/>
            </a:pPr>
            <a:r>
              <a:rPr lang="es-ES" sz="1600" noProof="0" dirty="0">
                <a:latin typeface="Verdana" pitchFamily="34" charset="0"/>
                <a:ea typeface="Verdana" pitchFamily="34" charset="0"/>
                <a:cs typeface="Verdana" pitchFamily="34" charset="0"/>
              </a:rPr>
              <a:t>Entrega final (EMI)</a:t>
            </a:r>
          </a:p>
        </p:txBody>
      </p:sp>
      <p:grpSp>
        <p:nvGrpSpPr>
          <p:cNvPr id="1102" name="Grupo 1101">
            <a:extLst>
              <a:ext uri="{FF2B5EF4-FFF2-40B4-BE49-F238E27FC236}">
                <a16:creationId xmlns:a16="http://schemas.microsoft.com/office/drawing/2014/main" id="{97AEBED5-5917-9F00-05F9-5F9238C73E55}"/>
              </a:ext>
            </a:extLst>
          </p:cNvPr>
          <p:cNvGrpSpPr/>
          <p:nvPr/>
        </p:nvGrpSpPr>
        <p:grpSpPr>
          <a:xfrm>
            <a:off x="8887481" y="1599217"/>
            <a:ext cx="2905222" cy="743580"/>
            <a:chOff x="8887481" y="1599217"/>
            <a:chExt cx="2905222" cy="743580"/>
          </a:xfrm>
        </p:grpSpPr>
        <p:grpSp>
          <p:nvGrpSpPr>
            <p:cNvPr id="1100" name="Grupo 1099">
              <a:extLst>
                <a:ext uri="{FF2B5EF4-FFF2-40B4-BE49-F238E27FC236}">
                  <a16:creationId xmlns:a16="http://schemas.microsoft.com/office/drawing/2014/main" id="{1496BB43-1691-EDBF-CC5C-8C22B473B195}"/>
                </a:ext>
              </a:extLst>
            </p:cNvPr>
            <p:cNvGrpSpPr/>
            <p:nvPr/>
          </p:nvGrpSpPr>
          <p:grpSpPr>
            <a:xfrm>
              <a:off x="10865602" y="1599217"/>
              <a:ext cx="927101" cy="743580"/>
              <a:chOff x="10435575" y="1476981"/>
              <a:chExt cx="1250765" cy="985837"/>
            </a:xfrm>
          </p:grpSpPr>
          <p:pic>
            <p:nvPicPr>
              <p:cNvPr id="10" name="Picture 10" descr="https://encrypted-tbn2.google.com/images?q=tbn:ANd9GcT1XilkB4nt0nowAAu88P9Lo4HnCPUL3M4BletkZ-SyWpOm6eJ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3678" y="1476981"/>
                <a:ext cx="98266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ttps://upload.wikimedia.org/wikipedia/commons/thumb/f/fd/USB_Icon.svg/2000px-USB_Icon.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5575" y="1655314"/>
                <a:ext cx="448976" cy="215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01" name="Grupo 1100">
              <a:extLst>
                <a:ext uri="{FF2B5EF4-FFF2-40B4-BE49-F238E27FC236}">
                  <a16:creationId xmlns:a16="http://schemas.microsoft.com/office/drawing/2014/main" id="{47857380-F552-C194-DDAB-CE68C24DBD08}"/>
                </a:ext>
              </a:extLst>
            </p:cNvPr>
            <p:cNvGrpSpPr/>
            <p:nvPr/>
          </p:nvGrpSpPr>
          <p:grpSpPr>
            <a:xfrm>
              <a:off x="8887481" y="1599217"/>
              <a:ext cx="2232860" cy="736781"/>
              <a:chOff x="8887481" y="1599217"/>
              <a:chExt cx="2232860" cy="736781"/>
            </a:xfrm>
          </p:grpSpPr>
          <p:cxnSp>
            <p:nvCxnSpPr>
              <p:cNvPr id="26" name="Straight Connector 25">
                <a:extLst>
                  <a:ext uri="{FF2B5EF4-FFF2-40B4-BE49-F238E27FC236}">
                    <a16:creationId xmlns:a16="http://schemas.microsoft.com/office/drawing/2014/main" id="{6B9775D4-1B26-4E63-A47F-832FEC0E4339}"/>
                  </a:ext>
                </a:extLst>
              </p:cNvPr>
              <p:cNvCxnSpPr/>
              <p:nvPr/>
            </p:nvCxnSpPr>
            <p:spPr>
              <a:xfrm>
                <a:off x="9359065" y="1759851"/>
                <a:ext cx="714375" cy="136401"/>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grpSp>
            <p:nvGrpSpPr>
              <p:cNvPr id="4" name="Grupo 3">
                <a:extLst>
                  <a:ext uri="{FF2B5EF4-FFF2-40B4-BE49-F238E27FC236}">
                    <a16:creationId xmlns:a16="http://schemas.microsoft.com/office/drawing/2014/main" id="{462F615D-3FEB-FA00-E1D6-331AE50F45D6}"/>
                  </a:ext>
                </a:extLst>
              </p:cNvPr>
              <p:cNvGrpSpPr/>
              <p:nvPr/>
            </p:nvGrpSpPr>
            <p:grpSpPr>
              <a:xfrm>
                <a:off x="8887481" y="1599217"/>
                <a:ext cx="2232860" cy="736781"/>
                <a:chOff x="6709340" y="440327"/>
                <a:chExt cx="2592907" cy="774017"/>
              </a:xfrm>
            </p:grpSpPr>
            <p:grpSp>
              <p:nvGrpSpPr>
                <p:cNvPr id="2" name="Grupo 1">
                  <a:extLst>
                    <a:ext uri="{FF2B5EF4-FFF2-40B4-BE49-F238E27FC236}">
                      <a16:creationId xmlns:a16="http://schemas.microsoft.com/office/drawing/2014/main" id="{071B90D9-531B-D80A-E225-FB93A620B91E}"/>
                    </a:ext>
                  </a:extLst>
                </p:cNvPr>
                <p:cNvGrpSpPr/>
                <p:nvPr/>
              </p:nvGrpSpPr>
              <p:grpSpPr>
                <a:xfrm>
                  <a:off x="6709340" y="440327"/>
                  <a:ext cx="2592907" cy="774017"/>
                  <a:chOff x="6709340" y="440327"/>
                  <a:chExt cx="2592907" cy="774017"/>
                </a:xfrm>
              </p:grpSpPr>
              <p:pic>
                <p:nvPicPr>
                  <p:cNvPr id="21" name="Picture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444" t="15398" r="42111" b="3980"/>
                  <a:stretch/>
                </p:blipFill>
                <p:spPr bwMode="auto">
                  <a:xfrm>
                    <a:off x="6709340" y="473327"/>
                    <a:ext cx="586810" cy="73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Image 6">
                    <a:extLst>
                      <a:ext uri="{FF2B5EF4-FFF2-40B4-BE49-F238E27FC236}">
                        <a16:creationId xmlns:a16="http://schemas.microsoft.com/office/drawing/2014/main" id="{99B72172-DC2C-49AE-A419-8E02662F42CB}"/>
                      </a:ext>
                    </a:extLst>
                  </p:cNvPr>
                  <p:cNvPicPr>
                    <a:picLocks noChangeAspect="1"/>
                  </p:cNvPicPr>
                  <p:nvPr/>
                </p:nvPicPr>
                <p:blipFill>
                  <a:blip r:embed="rId6"/>
                  <a:stretch>
                    <a:fillRect/>
                  </a:stretch>
                </p:blipFill>
                <p:spPr>
                  <a:xfrm>
                    <a:off x="7540122" y="440327"/>
                    <a:ext cx="1762125" cy="774017"/>
                  </a:xfrm>
                  <a:prstGeom prst="rect">
                    <a:avLst/>
                  </a:prstGeom>
                  <a:scene3d>
                    <a:camera prst="isometricLeftDown"/>
                    <a:lightRig rig="threePt" dir="t"/>
                  </a:scene3d>
                </p:spPr>
              </p:pic>
              <p:cxnSp>
                <p:nvCxnSpPr>
                  <p:cNvPr id="27" name="Straight Connector 26">
                    <a:extLst>
                      <a:ext uri="{FF2B5EF4-FFF2-40B4-BE49-F238E27FC236}">
                        <a16:creationId xmlns:a16="http://schemas.microsoft.com/office/drawing/2014/main" id="{566DEFE9-E48C-4D5A-9D0B-0A80FC112C11}"/>
                      </a:ext>
                    </a:extLst>
                  </p:cNvPr>
                  <p:cNvCxnSpPr/>
                  <p:nvPr/>
                </p:nvCxnSpPr>
                <p:spPr>
                  <a:xfrm>
                    <a:off x="7296150" y="630655"/>
                    <a:ext cx="1447800" cy="581736"/>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grpSp>
            <p:cxnSp>
              <p:nvCxnSpPr>
                <p:cNvPr id="28" name="Straight Connector 27">
                  <a:extLst>
                    <a:ext uri="{FF2B5EF4-FFF2-40B4-BE49-F238E27FC236}">
                      <a16:creationId xmlns:a16="http://schemas.microsoft.com/office/drawing/2014/main" id="{96513DF2-0582-42CF-BF44-9DFAD970E47E}"/>
                    </a:ext>
                  </a:extLst>
                </p:cNvPr>
                <p:cNvCxnSpPr/>
                <p:nvPr/>
              </p:nvCxnSpPr>
              <p:spPr>
                <a:xfrm>
                  <a:off x="8010525" y="766968"/>
                  <a:ext cx="666750" cy="369689"/>
                </a:xfrm>
                <a:prstGeom prst="line">
                  <a:avLst/>
                </a:prstGeom>
                <a:ln w="57150">
                  <a:solidFill>
                    <a:srgbClr val="FF0000">
                      <a:alpha val="19000"/>
                    </a:srgbClr>
                  </a:solidFill>
                  <a:prstDash val="solid"/>
                </a:ln>
              </p:spPr>
              <p:style>
                <a:lnRef idx="2">
                  <a:schemeClr val="accent1"/>
                </a:lnRef>
                <a:fillRef idx="0">
                  <a:schemeClr val="accent1"/>
                </a:fillRef>
                <a:effectRef idx="1">
                  <a:schemeClr val="accent1"/>
                </a:effectRef>
                <a:fontRef idx="minor">
                  <a:schemeClr val="tx1"/>
                </a:fontRef>
              </p:style>
            </p:cxnSp>
          </p:grpSp>
        </p:grpSp>
      </p:grpSp>
      <p:sp>
        <p:nvSpPr>
          <p:cNvPr id="14" name="TextBox 13">
            <a:extLst>
              <a:ext uri="{FF2B5EF4-FFF2-40B4-BE49-F238E27FC236}">
                <a16:creationId xmlns:a16="http://schemas.microsoft.com/office/drawing/2014/main" id="{71DBBFE2-6349-465D-8038-3466B330B04E}"/>
              </a:ext>
            </a:extLst>
          </p:cNvPr>
          <p:cNvSpPr txBox="1"/>
          <p:nvPr/>
        </p:nvSpPr>
        <p:spPr>
          <a:xfrm>
            <a:off x="9781340" y="2570333"/>
            <a:ext cx="2169655" cy="1169551"/>
          </a:xfrm>
          <a:prstGeom prst="rect">
            <a:avLst/>
          </a:prstGeom>
          <a:noFill/>
          <a:ln>
            <a:solidFill>
              <a:schemeClr val="accent1"/>
            </a:solidFill>
          </a:ln>
        </p:spPr>
        <p:txBody>
          <a:bodyPr wrap="square">
            <a:spAutoFit/>
          </a:bodyPr>
          <a:lstStyle/>
          <a:p>
            <a:r>
              <a:rPr lang="es-ES" sz="1400" b="1" noProof="0" dirty="0">
                <a:latin typeface="Verdana" panose="020B0604030504040204" pitchFamily="34" charset="0"/>
                <a:ea typeface="Verdana" panose="020B0604030504040204" pitchFamily="34" charset="0"/>
              </a:rPr>
              <a:t>Envíos certificados: </a:t>
            </a:r>
            <a:r>
              <a:rPr lang="es-ES" sz="1400" b="1" noProof="0" dirty="0">
                <a:effectLst/>
                <a:latin typeface="Verdana" panose="020B0604030504040204" pitchFamily="34" charset="0"/>
                <a:ea typeface="Verdana" panose="020B0604030504040204" pitchFamily="34" charset="0"/>
              </a:rPr>
              <a:t>RA</a:t>
            </a:r>
            <a:r>
              <a:rPr lang="es-ES" sz="1400" noProof="0" dirty="0">
                <a:latin typeface="Verdana" panose="020B0604030504040204" pitchFamily="34" charset="0"/>
                <a:ea typeface="Verdana" panose="020B0604030504040204" pitchFamily="34" charset="0"/>
              </a:rPr>
              <a:t>–</a:t>
            </a:r>
            <a:r>
              <a:rPr lang="es-ES" sz="1400" b="1" noProof="0" dirty="0">
                <a:effectLst/>
                <a:latin typeface="Verdana" panose="020B0604030504040204" pitchFamily="34" charset="0"/>
                <a:ea typeface="Verdana" panose="020B0604030504040204" pitchFamily="34" charset="0"/>
              </a:rPr>
              <a:t>RZ </a:t>
            </a:r>
          </a:p>
          <a:p>
            <a:endParaRPr lang="es-ES" sz="1400" b="1" noProof="0" dirty="0">
              <a:effectLst/>
              <a:latin typeface="Verdana" panose="020B0604030504040204" pitchFamily="34" charset="0"/>
              <a:ea typeface="Verdana" panose="020B0604030504040204" pitchFamily="34" charset="0"/>
            </a:endParaRPr>
          </a:p>
          <a:p>
            <a:r>
              <a:rPr lang="es-ES" sz="1400" b="1" noProof="0" dirty="0">
                <a:latin typeface="Verdana" panose="020B0604030504040204" pitchFamily="34" charset="0"/>
                <a:ea typeface="Verdana" panose="020B0604030504040204" pitchFamily="34" charset="0"/>
              </a:rPr>
              <a:t>Envíos con valor declarado</a:t>
            </a:r>
            <a:r>
              <a:rPr lang="es-ES" sz="1400" b="1" noProof="0" dirty="0">
                <a:effectLst/>
                <a:latin typeface="Verdana" panose="020B0604030504040204" pitchFamily="34" charset="0"/>
                <a:ea typeface="Verdana" panose="020B0604030504040204" pitchFamily="34" charset="0"/>
              </a:rPr>
              <a:t>: VA</a:t>
            </a:r>
            <a:r>
              <a:rPr lang="es-ES" sz="1400" noProof="0" dirty="0">
                <a:latin typeface="Verdana" panose="020B0604030504040204" pitchFamily="34" charset="0"/>
                <a:ea typeface="Verdana" panose="020B0604030504040204" pitchFamily="34" charset="0"/>
              </a:rPr>
              <a:t>–</a:t>
            </a:r>
            <a:r>
              <a:rPr lang="es-ES" sz="1400" b="1" noProof="0" dirty="0">
                <a:effectLst/>
                <a:latin typeface="Verdana" panose="020B0604030504040204" pitchFamily="34" charset="0"/>
                <a:ea typeface="Verdana" panose="020B0604030504040204" pitchFamily="34" charset="0"/>
              </a:rPr>
              <a:t>VZ</a:t>
            </a:r>
            <a:endParaRPr lang="es-ES" sz="1400" b="1" noProof="0" dirty="0">
              <a:latin typeface="Verdana" panose="020B0604030504040204" pitchFamily="34" charset="0"/>
              <a:ea typeface="Verdana" panose="020B0604030504040204" pitchFamily="34" charset="0"/>
            </a:endParaRPr>
          </a:p>
        </p:txBody>
      </p:sp>
      <p:grpSp>
        <p:nvGrpSpPr>
          <p:cNvPr id="5" name="Group 4">
            <a:extLst>
              <a:ext uri="{FF2B5EF4-FFF2-40B4-BE49-F238E27FC236}">
                <a16:creationId xmlns:a16="http://schemas.microsoft.com/office/drawing/2014/main" id="{C882C744-1CB7-4825-BFAD-752C7F3E3B3D}"/>
              </a:ext>
            </a:extLst>
          </p:cNvPr>
          <p:cNvGrpSpPr>
            <a:grpSpLocks noChangeAspect="1"/>
          </p:cNvGrpSpPr>
          <p:nvPr/>
        </p:nvGrpSpPr>
        <p:grpSpPr bwMode="auto">
          <a:xfrm>
            <a:off x="593844" y="4086708"/>
            <a:ext cx="11119513" cy="2587252"/>
            <a:chOff x="465" y="2332"/>
            <a:chExt cx="7007" cy="1886"/>
          </a:xfrm>
        </p:grpSpPr>
        <p:sp>
          <p:nvSpPr>
            <p:cNvPr id="7" name="AutoShape 3">
              <a:extLst>
                <a:ext uri="{FF2B5EF4-FFF2-40B4-BE49-F238E27FC236}">
                  <a16:creationId xmlns:a16="http://schemas.microsoft.com/office/drawing/2014/main" id="{434568D8-A63F-4A8F-81C7-93C0B61EB8D7}"/>
                </a:ext>
              </a:extLst>
            </p:cNvPr>
            <p:cNvSpPr>
              <a:spLocks noChangeAspect="1" noChangeArrowheads="1" noTextEdit="1"/>
            </p:cNvSpPr>
            <p:nvPr/>
          </p:nvSpPr>
          <p:spPr bwMode="auto">
            <a:xfrm>
              <a:off x="546" y="2442"/>
              <a:ext cx="6832"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noProof="0" dirty="0"/>
            </a:p>
          </p:txBody>
        </p:sp>
        <p:sp>
          <p:nvSpPr>
            <p:cNvPr id="8" name="Freeform 5">
              <a:extLst>
                <a:ext uri="{FF2B5EF4-FFF2-40B4-BE49-F238E27FC236}">
                  <a16:creationId xmlns:a16="http://schemas.microsoft.com/office/drawing/2014/main" id="{D1484E3D-B66F-4D87-914B-ED07A50B9E4C}"/>
                </a:ext>
              </a:extLst>
            </p:cNvPr>
            <p:cNvSpPr>
              <a:spLocks/>
            </p:cNvSpPr>
            <p:nvPr/>
          </p:nvSpPr>
          <p:spPr bwMode="auto">
            <a:xfrm>
              <a:off x="4777" y="3451"/>
              <a:ext cx="504" cy="197"/>
            </a:xfrm>
            <a:custGeom>
              <a:avLst/>
              <a:gdLst>
                <a:gd name="T0" fmla="*/ 504 w 504"/>
                <a:gd name="T1" fmla="*/ 99 h 197"/>
                <a:gd name="T2" fmla="*/ 405 w 504"/>
                <a:gd name="T3" fmla="*/ 197 h 197"/>
                <a:gd name="T4" fmla="*/ 405 w 504"/>
                <a:gd name="T5" fmla="*/ 148 h 197"/>
                <a:gd name="T6" fmla="*/ 0 w 504"/>
                <a:gd name="T7" fmla="*/ 148 h 197"/>
                <a:gd name="T8" fmla="*/ 0 w 504"/>
                <a:gd name="T9" fmla="*/ 49 h 197"/>
                <a:gd name="T10" fmla="*/ 405 w 504"/>
                <a:gd name="T11" fmla="*/ 49 h 197"/>
                <a:gd name="T12" fmla="*/ 405 w 504"/>
                <a:gd name="T13" fmla="*/ 0 h 197"/>
                <a:gd name="T14" fmla="*/ 504 w 504"/>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4" h="197">
                  <a:moveTo>
                    <a:pt x="504" y="99"/>
                  </a:moveTo>
                  <a:lnTo>
                    <a:pt x="405" y="197"/>
                  </a:lnTo>
                  <a:lnTo>
                    <a:pt x="405" y="148"/>
                  </a:lnTo>
                  <a:lnTo>
                    <a:pt x="0" y="148"/>
                  </a:lnTo>
                  <a:lnTo>
                    <a:pt x="0" y="49"/>
                  </a:lnTo>
                  <a:lnTo>
                    <a:pt x="405" y="49"/>
                  </a:lnTo>
                  <a:lnTo>
                    <a:pt x="405" y="0"/>
                  </a:lnTo>
                  <a:lnTo>
                    <a:pt x="504"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9" name="Freeform 6">
              <a:extLst>
                <a:ext uri="{FF2B5EF4-FFF2-40B4-BE49-F238E27FC236}">
                  <a16:creationId xmlns:a16="http://schemas.microsoft.com/office/drawing/2014/main" id="{5554CF1D-3717-4723-B9E2-7676D585748E}"/>
                </a:ext>
              </a:extLst>
            </p:cNvPr>
            <p:cNvSpPr>
              <a:spLocks/>
            </p:cNvSpPr>
            <p:nvPr/>
          </p:nvSpPr>
          <p:spPr bwMode="auto">
            <a:xfrm>
              <a:off x="4777" y="3451"/>
              <a:ext cx="504" cy="197"/>
            </a:xfrm>
            <a:custGeom>
              <a:avLst/>
              <a:gdLst>
                <a:gd name="T0" fmla="*/ 504 w 504"/>
                <a:gd name="T1" fmla="*/ 99 h 197"/>
                <a:gd name="T2" fmla="*/ 405 w 504"/>
                <a:gd name="T3" fmla="*/ 197 h 197"/>
                <a:gd name="T4" fmla="*/ 405 w 504"/>
                <a:gd name="T5" fmla="*/ 148 h 197"/>
                <a:gd name="T6" fmla="*/ 0 w 504"/>
                <a:gd name="T7" fmla="*/ 148 h 197"/>
                <a:gd name="T8" fmla="*/ 0 w 504"/>
                <a:gd name="T9" fmla="*/ 49 h 197"/>
                <a:gd name="T10" fmla="*/ 405 w 504"/>
                <a:gd name="T11" fmla="*/ 49 h 197"/>
                <a:gd name="T12" fmla="*/ 405 w 504"/>
                <a:gd name="T13" fmla="*/ 0 h 197"/>
                <a:gd name="T14" fmla="*/ 504 w 504"/>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4" h="197">
                  <a:moveTo>
                    <a:pt x="504" y="99"/>
                  </a:moveTo>
                  <a:lnTo>
                    <a:pt x="405" y="197"/>
                  </a:lnTo>
                  <a:lnTo>
                    <a:pt x="405" y="148"/>
                  </a:lnTo>
                  <a:lnTo>
                    <a:pt x="0" y="148"/>
                  </a:lnTo>
                  <a:lnTo>
                    <a:pt x="0" y="49"/>
                  </a:lnTo>
                  <a:lnTo>
                    <a:pt x="405" y="49"/>
                  </a:lnTo>
                  <a:lnTo>
                    <a:pt x="405" y="0"/>
                  </a:lnTo>
                  <a:lnTo>
                    <a:pt x="504"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11" name="Rectangle 7">
              <a:extLst>
                <a:ext uri="{FF2B5EF4-FFF2-40B4-BE49-F238E27FC236}">
                  <a16:creationId xmlns:a16="http://schemas.microsoft.com/office/drawing/2014/main" id="{537B7BD8-12CA-4CC1-A606-F2DFAAB07E4C}"/>
                </a:ext>
              </a:extLst>
            </p:cNvPr>
            <p:cNvSpPr>
              <a:spLocks noChangeArrowheads="1"/>
            </p:cNvSpPr>
            <p:nvPr/>
          </p:nvSpPr>
          <p:spPr bwMode="auto">
            <a:xfrm>
              <a:off x="1048" y="3184"/>
              <a:ext cx="185"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13" name="Rectangle 8">
              <a:extLst>
                <a:ext uri="{FF2B5EF4-FFF2-40B4-BE49-F238E27FC236}">
                  <a16:creationId xmlns:a16="http://schemas.microsoft.com/office/drawing/2014/main" id="{63D85416-BFF2-4F99-8B94-579A6A4F7061}"/>
                </a:ext>
              </a:extLst>
            </p:cNvPr>
            <p:cNvSpPr>
              <a:spLocks noChangeArrowheads="1"/>
            </p:cNvSpPr>
            <p:nvPr/>
          </p:nvSpPr>
          <p:spPr bwMode="auto">
            <a:xfrm>
              <a:off x="1048" y="3184"/>
              <a:ext cx="185"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15" name="Rectangle 9">
              <a:extLst>
                <a:ext uri="{FF2B5EF4-FFF2-40B4-BE49-F238E27FC236}">
                  <a16:creationId xmlns:a16="http://schemas.microsoft.com/office/drawing/2014/main" id="{BC992928-38CF-48FB-A184-E3DEAA139394}"/>
                </a:ext>
              </a:extLst>
            </p:cNvPr>
            <p:cNvSpPr>
              <a:spLocks noChangeArrowheads="1"/>
            </p:cNvSpPr>
            <p:nvPr/>
          </p:nvSpPr>
          <p:spPr bwMode="auto">
            <a:xfrm>
              <a:off x="1939" y="3184"/>
              <a:ext cx="184"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16" name="Rectangle 10">
              <a:extLst>
                <a:ext uri="{FF2B5EF4-FFF2-40B4-BE49-F238E27FC236}">
                  <a16:creationId xmlns:a16="http://schemas.microsoft.com/office/drawing/2014/main" id="{F5E10852-E5D0-452D-91D0-3BD5CA294330}"/>
                </a:ext>
              </a:extLst>
            </p:cNvPr>
            <p:cNvSpPr>
              <a:spLocks noChangeArrowheads="1"/>
            </p:cNvSpPr>
            <p:nvPr/>
          </p:nvSpPr>
          <p:spPr bwMode="auto">
            <a:xfrm>
              <a:off x="1939" y="3184"/>
              <a:ext cx="184"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18" name="Rectangle 11">
              <a:extLst>
                <a:ext uri="{FF2B5EF4-FFF2-40B4-BE49-F238E27FC236}">
                  <a16:creationId xmlns:a16="http://schemas.microsoft.com/office/drawing/2014/main" id="{D8E531C2-D410-4E23-AC2C-F8E819B9E72F}"/>
                </a:ext>
              </a:extLst>
            </p:cNvPr>
            <p:cNvSpPr>
              <a:spLocks noChangeArrowheads="1"/>
            </p:cNvSpPr>
            <p:nvPr/>
          </p:nvSpPr>
          <p:spPr bwMode="auto">
            <a:xfrm>
              <a:off x="2737" y="3184"/>
              <a:ext cx="184"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19" name="Rectangle 12">
              <a:extLst>
                <a:ext uri="{FF2B5EF4-FFF2-40B4-BE49-F238E27FC236}">
                  <a16:creationId xmlns:a16="http://schemas.microsoft.com/office/drawing/2014/main" id="{E2B251BC-9477-470E-BC47-C9C3DF56F07A}"/>
                </a:ext>
              </a:extLst>
            </p:cNvPr>
            <p:cNvSpPr>
              <a:spLocks noChangeArrowheads="1"/>
            </p:cNvSpPr>
            <p:nvPr/>
          </p:nvSpPr>
          <p:spPr bwMode="auto">
            <a:xfrm>
              <a:off x="2737" y="3184"/>
              <a:ext cx="184"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20" name="Rectangle 13">
              <a:extLst>
                <a:ext uri="{FF2B5EF4-FFF2-40B4-BE49-F238E27FC236}">
                  <a16:creationId xmlns:a16="http://schemas.microsoft.com/office/drawing/2014/main" id="{C145B9E6-E056-4239-BDCA-35061F14B4AC}"/>
                </a:ext>
              </a:extLst>
            </p:cNvPr>
            <p:cNvSpPr>
              <a:spLocks noChangeArrowheads="1"/>
            </p:cNvSpPr>
            <p:nvPr/>
          </p:nvSpPr>
          <p:spPr bwMode="auto">
            <a:xfrm>
              <a:off x="6134" y="3184"/>
              <a:ext cx="184"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22" name="Rectangle 14">
              <a:extLst>
                <a:ext uri="{FF2B5EF4-FFF2-40B4-BE49-F238E27FC236}">
                  <a16:creationId xmlns:a16="http://schemas.microsoft.com/office/drawing/2014/main" id="{0ABDB0DA-25B2-4EB2-9E1A-9E5E6C92A575}"/>
                </a:ext>
              </a:extLst>
            </p:cNvPr>
            <p:cNvSpPr>
              <a:spLocks noChangeArrowheads="1"/>
            </p:cNvSpPr>
            <p:nvPr/>
          </p:nvSpPr>
          <p:spPr bwMode="auto">
            <a:xfrm>
              <a:off x="6134" y="3184"/>
              <a:ext cx="184"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23" name="Rectangle 15">
              <a:extLst>
                <a:ext uri="{FF2B5EF4-FFF2-40B4-BE49-F238E27FC236}">
                  <a16:creationId xmlns:a16="http://schemas.microsoft.com/office/drawing/2014/main" id="{311AD2FA-E6B8-4F26-86FB-9F2868E17A09}"/>
                </a:ext>
              </a:extLst>
            </p:cNvPr>
            <p:cNvSpPr>
              <a:spLocks noChangeArrowheads="1"/>
            </p:cNvSpPr>
            <p:nvPr/>
          </p:nvSpPr>
          <p:spPr bwMode="auto">
            <a:xfrm>
              <a:off x="7116" y="2996"/>
              <a:ext cx="36" cy="7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24" name="Rectangle 16">
              <a:extLst>
                <a:ext uri="{FF2B5EF4-FFF2-40B4-BE49-F238E27FC236}">
                  <a16:creationId xmlns:a16="http://schemas.microsoft.com/office/drawing/2014/main" id="{4A8C6AB3-AB10-4BD5-9FEB-DE244C685C7E}"/>
                </a:ext>
              </a:extLst>
            </p:cNvPr>
            <p:cNvSpPr>
              <a:spLocks noChangeArrowheads="1"/>
            </p:cNvSpPr>
            <p:nvPr/>
          </p:nvSpPr>
          <p:spPr bwMode="auto">
            <a:xfrm>
              <a:off x="7116" y="2996"/>
              <a:ext cx="36" cy="711"/>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29" name="Rectangle 17">
              <a:extLst>
                <a:ext uri="{FF2B5EF4-FFF2-40B4-BE49-F238E27FC236}">
                  <a16:creationId xmlns:a16="http://schemas.microsoft.com/office/drawing/2014/main" id="{A999FF84-CA3A-4CCD-8558-E747A4238340}"/>
                </a:ext>
              </a:extLst>
            </p:cNvPr>
            <p:cNvSpPr>
              <a:spLocks noChangeArrowheads="1"/>
            </p:cNvSpPr>
            <p:nvPr/>
          </p:nvSpPr>
          <p:spPr bwMode="auto">
            <a:xfrm>
              <a:off x="7045" y="3047"/>
              <a:ext cx="185"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30" name="Freeform 18">
              <a:extLst>
                <a:ext uri="{FF2B5EF4-FFF2-40B4-BE49-F238E27FC236}">
                  <a16:creationId xmlns:a16="http://schemas.microsoft.com/office/drawing/2014/main" id="{0249212F-35EA-4D2F-BBF0-D92C89D54C3A}"/>
                </a:ext>
              </a:extLst>
            </p:cNvPr>
            <p:cNvSpPr>
              <a:spLocks noEditPoints="1"/>
            </p:cNvSpPr>
            <p:nvPr/>
          </p:nvSpPr>
          <p:spPr bwMode="auto">
            <a:xfrm>
              <a:off x="7045" y="3047"/>
              <a:ext cx="185" cy="72"/>
            </a:xfrm>
            <a:custGeom>
              <a:avLst/>
              <a:gdLst>
                <a:gd name="T0" fmla="*/ 0 w 185"/>
                <a:gd name="T1" fmla="*/ 72 h 72"/>
                <a:gd name="T2" fmla="*/ 185 w 185"/>
                <a:gd name="T3" fmla="*/ 72 h 72"/>
                <a:gd name="T4" fmla="*/ 0 w 185"/>
                <a:gd name="T5" fmla="*/ 72 h 72"/>
                <a:gd name="T6" fmla="*/ 0 w 185"/>
                <a:gd name="T7" fmla="*/ 0 h 72"/>
                <a:gd name="T8" fmla="*/ 185 w 185"/>
                <a:gd name="T9" fmla="*/ 0 h 72"/>
                <a:gd name="T10" fmla="*/ 0 w 185"/>
                <a:gd name="T11" fmla="*/ 0 h 72"/>
              </a:gdLst>
              <a:ahLst/>
              <a:cxnLst>
                <a:cxn ang="0">
                  <a:pos x="T0" y="T1"/>
                </a:cxn>
                <a:cxn ang="0">
                  <a:pos x="T2" y="T3"/>
                </a:cxn>
                <a:cxn ang="0">
                  <a:pos x="T4" y="T5"/>
                </a:cxn>
                <a:cxn ang="0">
                  <a:pos x="T6" y="T7"/>
                </a:cxn>
                <a:cxn ang="0">
                  <a:pos x="T8" y="T9"/>
                </a:cxn>
                <a:cxn ang="0">
                  <a:pos x="T10" y="T11"/>
                </a:cxn>
              </a:cxnLst>
              <a:rect l="0" t="0" r="r" b="b"/>
              <a:pathLst>
                <a:path w="185" h="72">
                  <a:moveTo>
                    <a:pt x="0" y="72"/>
                  </a:moveTo>
                  <a:lnTo>
                    <a:pt x="185" y="72"/>
                  </a:lnTo>
                  <a:lnTo>
                    <a:pt x="0" y="72"/>
                  </a:lnTo>
                  <a:close/>
                  <a:moveTo>
                    <a:pt x="0" y="0"/>
                  </a:moveTo>
                  <a:lnTo>
                    <a:pt x="185"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31" name="Freeform 19">
              <a:extLst>
                <a:ext uri="{FF2B5EF4-FFF2-40B4-BE49-F238E27FC236}">
                  <a16:creationId xmlns:a16="http://schemas.microsoft.com/office/drawing/2014/main" id="{287A1587-5FE5-435B-9A42-391E844D9912}"/>
                </a:ext>
              </a:extLst>
            </p:cNvPr>
            <p:cNvSpPr>
              <a:spLocks noEditPoints="1"/>
            </p:cNvSpPr>
            <p:nvPr/>
          </p:nvSpPr>
          <p:spPr bwMode="auto">
            <a:xfrm>
              <a:off x="7045" y="3047"/>
              <a:ext cx="185" cy="72"/>
            </a:xfrm>
            <a:custGeom>
              <a:avLst/>
              <a:gdLst>
                <a:gd name="T0" fmla="*/ 0 w 185"/>
                <a:gd name="T1" fmla="*/ 72 h 72"/>
                <a:gd name="T2" fmla="*/ 185 w 185"/>
                <a:gd name="T3" fmla="*/ 72 h 72"/>
                <a:gd name="T4" fmla="*/ 0 w 185"/>
                <a:gd name="T5" fmla="*/ 0 h 72"/>
                <a:gd name="T6" fmla="*/ 185 w 185"/>
                <a:gd name="T7" fmla="*/ 0 h 72"/>
                <a:gd name="T8" fmla="*/ 0 w 185"/>
                <a:gd name="T9" fmla="*/ 72 h 72"/>
                <a:gd name="T10" fmla="*/ 0 w 185"/>
                <a:gd name="T11" fmla="*/ 0 h 72"/>
                <a:gd name="T12" fmla="*/ 185 w 185"/>
                <a:gd name="T13" fmla="*/ 72 h 72"/>
                <a:gd name="T14" fmla="*/ 185 w 185"/>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72">
                  <a:moveTo>
                    <a:pt x="0" y="72"/>
                  </a:moveTo>
                  <a:lnTo>
                    <a:pt x="185" y="72"/>
                  </a:lnTo>
                  <a:moveTo>
                    <a:pt x="0" y="0"/>
                  </a:moveTo>
                  <a:lnTo>
                    <a:pt x="185" y="0"/>
                  </a:lnTo>
                  <a:moveTo>
                    <a:pt x="0" y="72"/>
                  </a:moveTo>
                  <a:lnTo>
                    <a:pt x="0" y="0"/>
                  </a:lnTo>
                  <a:moveTo>
                    <a:pt x="185" y="72"/>
                  </a:moveTo>
                  <a:lnTo>
                    <a:pt x="185"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32" name="Rectangle 20">
              <a:extLst>
                <a:ext uri="{FF2B5EF4-FFF2-40B4-BE49-F238E27FC236}">
                  <a16:creationId xmlns:a16="http://schemas.microsoft.com/office/drawing/2014/main" id="{2C5F1761-B1F2-4F64-9522-9EC69F3E619B}"/>
                </a:ext>
              </a:extLst>
            </p:cNvPr>
            <p:cNvSpPr>
              <a:spLocks noChangeArrowheads="1"/>
            </p:cNvSpPr>
            <p:nvPr/>
          </p:nvSpPr>
          <p:spPr bwMode="auto">
            <a:xfrm>
              <a:off x="7042" y="3304"/>
              <a:ext cx="184"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33" name="Freeform 21">
              <a:extLst>
                <a:ext uri="{FF2B5EF4-FFF2-40B4-BE49-F238E27FC236}">
                  <a16:creationId xmlns:a16="http://schemas.microsoft.com/office/drawing/2014/main" id="{71B7AE50-5BCF-4ADA-A0F8-CE54BF166D96}"/>
                </a:ext>
              </a:extLst>
            </p:cNvPr>
            <p:cNvSpPr>
              <a:spLocks noEditPoints="1"/>
            </p:cNvSpPr>
            <p:nvPr/>
          </p:nvSpPr>
          <p:spPr bwMode="auto">
            <a:xfrm>
              <a:off x="7042" y="3304"/>
              <a:ext cx="184" cy="72"/>
            </a:xfrm>
            <a:custGeom>
              <a:avLst/>
              <a:gdLst>
                <a:gd name="T0" fmla="*/ 0 w 184"/>
                <a:gd name="T1" fmla="*/ 72 h 72"/>
                <a:gd name="T2" fmla="*/ 184 w 184"/>
                <a:gd name="T3" fmla="*/ 72 h 72"/>
                <a:gd name="T4" fmla="*/ 0 w 184"/>
                <a:gd name="T5" fmla="*/ 72 h 72"/>
                <a:gd name="T6" fmla="*/ 0 w 184"/>
                <a:gd name="T7" fmla="*/ 0 h 72"/>
                <a:gd name="T8" fmla="*/ 184 w 184"/>
                <a:gd name="T9" fmla="*/ 0 h 72"/>
                <a:gd name="T10" fmla="*/ 0 w 184"/>
                <a:gd name="T11" fmla="*/ 0 h 72"/>
              </a:gdLst>
              <a:ahLst/>
              <a:cxnLst>
                <a:cxn ang="0">
                  <a:pos x="T0" y="T1"/>
                </a:cxn>
                <a:cxn ang="0">
                  <a:pos x="T2" y="T3"/>
                </a:cxn>
                <a:cxn ang="0">
                  <a:pos x="T4" y="T5"/>
                </a:cxn>
                <a:cxn ang="0">
                  <a:pos x="T6" y="T7"/>
                </a:cxn>
                <a:cxn ang="0">
                  <a:pos x="T8" y="T9"/>
                </a:cxn>
                <a:cxn ang="0">
                  <a:pos x="T10" y="T11"/>
                </a:cxn>
              </a:cxnLst>
              <a:rect l="0" t="0" r="r" b="b"/>
              <a:pathLst>
                <a:path w="184" h="72">
                  <a:moveTo>
                    <a:pt x="0" y="72"/>
                  </a:moveTo>
                  <a:lnTo>
                    <a:pt x="184" y="72"/>
                  </a:lnTo>
                  <a:lnTo>
                    <a:pt x="0" y="72"/>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34" name="Freeform 22">
              <a:extLst>
                <a:ext uri="{FF2B5EF4-FFF2-40B4-BE49-F238E27FC236}">
                  <a16:creationId xmlns:a16="http://schemas.microsoft.com/office/drawing/2014/main" id="{960B97C6-B7D6-4ED0-B228-FE5DA8C7BE6F}"/>
                </a:ext>
              </a:extLst>
            </p:cNvPr>
            <p:cNvSpPr>
              <a:spLocks noEditPoints="1"/>
            </p:cNvSpPr>
            <p:nvPr/>
          </p:nvSpPr>
          <p:spPr bwMode="auto">
            <a:xfrm>
              <a:off x="7042" y="3304"/>
              <a:ext cx="184" cy="72"/>
            </a:xfrm>
            <a:custGeom>
              <a:avLst/>
              <a:gdLst>
                <a:gd name="T0" fmla="*/ 0 w 184"/>
                <a:gd name="T1" fmla="*/ 72 h 72"/>
                <a:gd name="T2" fmla="*/ 184 w 184"/>
                <a:gd name="T3" fmla="*/ 72 h 72"/>
                <a:gd name="T4" fmla="*/ 0 w 184"/>
                <a:gd name="T5" fmla="*/ 0 h 72"/>
                <a:gd name="T6" fmla="*/ 184 w 184"/>
                <a:gd name="T7" fmla="*/ 0 h 72"/>
                <a:gd name="T8" fmla="*/ 0 w 184"/>
                <a:gd name="T9" fmla="*/ 72 h 72"/>
                <a:gd name="T10" fmla="*/ 0 w 184"/>
                <a:gd name="T11" fmla="*/ 0 h 72"/>
                <a:gd name="T12" fmla="*/ 184 w 184"/>
                <a:gd name="T13" fmla="*/ 72 h 72"/>
                <a:gd name="T14" fmla="*/ 184 w 18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2">
                  <a:moveTo>
                    <a:pt x="0" y="72"/>
                  </a:moveTo>
                  <a:lnTo>
                    <a:pt x="184" y="72"/>
                  </a:lnTo>
                  <a:moveTo>
                    <a:pt x="0" y="0"/>
                  </a:moveTo>
                  <a:lnTo>
                    <a:pt x="184" y="0"/>
                  </a:lnTo>
                  <a:moveTo>
                    <a:pt x="0" y="72"/>
                  </a:moveTo>
                  <a:lnTo>
                    <a:pt x="0" y="0"/>
                  </a:lnTo>
                  <a:moveTo>
                    <a:pt x="184" y="72"/>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35" name="Rectangle 23">
              <a:extLst>
                <a:ext uri="{FF2B5EF4-FFF2-40B4-BE49-F238E27FC236}">
                  <a16:creationId xmlns:a16="http://schemas.microsoft.com/office/drawing/2014/main" id="{1F4B35F0-092B-4B67-80BE-2035E0363F0C}"/>
                </a:ext>
              </a:extLst>
            </p:cNvPr>
            <p:cNvSpPr>
              <a:spLocks noChangeArrowheads="1"/>
            </p:cNvSpPr>
            <p:nvPr/>
          </p:nvSpPr>
          <p:spPr bwMode="auto">
            <a:xfrm>
              <a:off x="7042" y="3535"/>
              <a:ext cx="184"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36" name="Freeform 24">
              <a:extLst>
                <a:ext uri="{FF2B5EF4-FFF2-40B4-BE49-F238E27FC236}">
                  <a16:creationId xmlns:a16="http://schemas.microsoft.com/office/drawing/2014/main" id="{06D64CC6-B809-4B34-A426-38AD7D2B70BC}"/>
                </a:ext>
              </a:extLst>
            </p:cNvPr>
            <p:cNvSpPr>
              <a:spLocks noEditPoints="1"/>
            </p:cNvSpPr>
            <p:nvPr/>
          </p:nvSpPr>
          <p:spPr bwMode="auto">
            <a:xfrm>
              <a:off x="7042" y="3535"/>
              <a:ext cx="184" cy="72"/>
            </a:xfrm>
            <a:custGeom>
              <a:avLst/>
              <a:gdLst>
                <a:gd name="T0" fmla="*/ 0 w 184"/>
                <a:gd name="T1" fmla="*/ 72 h 72"/>
                <a:gd name="T2" fmla="*/ 184 w 184"/>
                <a:gd name="T3" fmla="*/ 72 h 72"/>
                <a:gd name="T4" fmla="*/ 0 w 184"/>
                <a:gd name="T5" fmla="*/ 72 h 72"/>
                <a:gd name="T6" fmla="*/ 0 w 184"/>
                <a:gd name="T7" fmla="*/ 0 h 72"/>
                <a:gd name="T8" fmla="*/ 184 w 184"/>
                <a:gd name="T9" fmla="*/ 0 h 72"/>
                <a:gd name="T10" fmla="*/ 0 w 184"/>
                <a:gd name="T11" fmla="*/ 0 h 72"/>
              </a:gdLst>
              <a:ahLst/>
              <a:cxnLst>
                <a:cxn ang="0">
                  <a:pos x="T0" y="T1"/>
                </a:cxn>
                <a:cxn ang="0">
                  <a:pos x="T2" y="T3"/>
                </a:cxn>
                <a:cxn ang="0">
                  <a:pos x="T4" y="T5"/>
                </a:cxn>
                <a:cxn ang="0">
                  <a:pos x="T6" y="T7"/>
                </a:cxn>
                <a:cxn ang="0">
                  <a:pos x="T8" y="T9"/>
                </a:cxn>
                <a:cxn ang="0">
                  <a:pos x="T10" y="T11"/>
                </a:cxn>
              </a:cxnLst>
              <a:rect l="0" t="0" r="r" b="b"/>
              <a:pathLst>
                <a:path w="184" h="72">
                  <a:moveTo>
                    <a:pt x="0" y="72"/>
                  </a:moveTo>
                  <a:lnTo>
                    <a:pt x="184" y="72"/>
                  </a:lnTo>
                  <a:lnTo>
                    <a:pt x="0" y="72"/>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37" name="Freeform 25">
              <a:extLst>
                <a:ext uri="{FF2B5EF4-FFF2-40B4-BE49-F238E27FC236}">
                  <a16:creationId xmlns:a16="http://schemas.microsoft.com/office/drawing/2014/main" id="{5412E84C-00FC-4A17-B6CD-3B2485487E50}"/>
                </a:ext>
              </a:extLst>
            </p:cNvPr>
            <p:cNvSpPr>
              <a:spLocks noEditPoints="1"/>
            </p:cNvSpPr>
            <p:nvPr/>
          </p:nvSpPr>
          <p:spPr bwMode="auto">
            <a:xfrm>
              <a:off x="7042" y="3535"/>
              <a:ext cx="184" cy="72"/>
            </a:xfrm>
            <a:custGeom>
              <a:avLst/>
              <a:gdLst>
                <a:gd name="T0" fmla="*/ 0 w 184"/>
                <a:gd name="T1" fmla="*/ 72 h 72"/>
                <a:gd name="T2" fmla="*/ 184 w 184"/>
                <a:gd name="T3" fmla="*/ 72 h 72"/>
                <a:gd name="T4" fmla="*/ 0 w 184"/>
                <a:gd name="T5" fmla="*/ 0 h 72"/>
                <a:gd name="T6" fmla="*/ 184 w 184"/>
                <a:gd name="T7" fmla="*/ 0 h 72"/>
                <a:gd name="T8" fmla="*/ 0 w 184"/>
                <a:gd name="T9" fmla="*/ 72 h 72"/>
                <a:gd name="T10" fmla="*/ 0 w 184"/>
                <a:gd name="T11" fmla="*/ 0 h 72"/>
                <a:gd name="T12" fmla="*/ 184 w 184"/>
                <a:gd name="T13" fmla="*/ 72 h 72"/>
                <a:gd name="T14" fmla="*/ 184 w 18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2">
                  <a:moveTo>
                    <a:pt x="0" y="72"/>
                  </a:moveTo>
                  <a:lnTo>
                    <a:pt x="184" y="72"/>
                  </a:lnTo>
                  <a:moveTo>
                    <a:pt x="0" y="0"/>
                  </a:moveTo>
                  <a:lnTo>
                    <a:pt x="184" y="0"/>
                  </a:lnTo>
                  <a:moveTo>
                    <a:pt x="0" y="72"/>
                  </a:moveTo>
                  <a:lnTo>
                    <a:pt x="0" y="0"/>
                  </a:lnTo>
                  <a:moveTo>
                    <a:pt x="184" y="72"/>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38" name="Freeform 26">
              <a:extLst>
                <a:ext uri="{FF2B5EF4-FFF2-40B4-BE49-F238E27FC236}">
                  <a16:creationId xmlns:a16="http://schemas.microsoft.com/office/drawing/2014/main" id="{56F7555B-330D-4B70-A146-9925E6B38CD2}"/>
                </a:ext>
              </a:extLst>
            </p:cNvPr>
            <p:cNvSpPr>
              <a:spLocks/>
            </p:cNvSpPr>
            <p:nvPr/>
          </p:nvSpPr>
          <p:spPr bwMode="auto">
            <a:xfrm>
              <a:off x="6318" y="3089"/>
              <a:ext cx="727" cy="334"/>
            </a:xfrm>
            <a:custGeom>
              <a:avLst/>
              <a:gdLst>
                <a:gd name="T0" fmla="*/ 0 w 727"/>
                <a:gd name="T1" fmla="*/ 334 h 334"/>
                <a:gd name="T2" fmla="*/ 377 w 727"/>
                <a:gd name="T3" fmla="*/ 87 h 334"/>
                <a:gd name="T4" fmla="*/ 727 w 727"/>
                <a:gd name="T5" fmla="*/ 0 h 334"/>
              </a:gdLst>
              <a:ahLst/>
              <a:cxnLst>
                <a:cxn ang="0">
                  <a:pos x="T0" y="T1"/>
                </a:cxn>
                <a:cxn ang="0">
                  <a:pos x="T2" y="T3"/>
                </a:cxn>
                <a:cxn ang="0">
                  <a:pos x="T4" y="T5"/>
                </a:cxn>
              </a:cxnLst>
              <a:rect l="0" t="0" r="r" b="b"/>
              <a:pathLst>
                <a:path w="727" h="334">
                  <a:moveTo>
                    <a:pt x="0" y="334"/>
                  </a:moveTo>
                  <a:cubicBezTo>
                    <a:pt x="134" y="215"/>
                    <a:pt x="256" y="141"/>
                    <a:pt x="377" y="87"/>
                  </a:cubicBezTo>
                  <a:cubicBezTo>
                    <a:pt x="489" y="38"/>
                    <a:pt x="601" y="6"/>
                    <a:pt x="727"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39" name="Freeform 27">
              <a:extLst>
                <a:ext uri="{FF2B5EF4-FFF2-40B4-BE49-F238E27FC236}">
                  <a16:creationId xmlns:a16="http://schemas.microsoft.com/office/drawing/2014/main" id="{4EFAA605-1D21-462A-8068-1BE833625D5C}"/>
                </a:ext>
              </a:extLst>
            </p:cNvPr>
            <p:cNvSpPr>
              <a:spLocks/>
            </p:cNvSpPr>
            <p:nvPr/>
          </p:nvSpPr>
          <p:spPr bwMode="auto">
            <a:xfrm>
              <a:off x="7016" y="3062"/>
              <a:ext cx="29" cy="56"/>
            </a:xfrm>
            <a:custGeom>
              <a:avLst/>
              <a:gdLst>
                <a:gd name="T0" fmla="*/ 2 w 29"/>
                <a:gd name="T1" fmla="*/ 56 h 56"/>
                <a:gd name="T2" fmla="*/ 29 w 29"/>
                <a:gd name="T3" fmla="*/ 27 h 56"/>
                <a:gd name="T4" fmla="*/ 0 w 29"/>
                <a:gd name="T5" fmla="*/ 0 h 56"/>
              </a:gdLst>
              <a:ahLst/>
              <a:cxnLst>
                <a:cxn ang="0">
                  <a:pos x="T0" y="T1"/>
                </a:cxn>
                <a:cxn ang="0">
                  <a:pos x="T2" y="T3"/>
                </a:cxn>
                <a:cxn ang="0">
                  <a:pos x="T4" y="T5"/>
                </a:cxn>
              </a:cxnLst>
              <a:rect l="0" t="0" r="r" b="b"/>
              <a:pathLst>
                <a:path w="29" h="56">
                  <a:moveTo>
                    <a:pt x="2" y="56"/>
                  </a:moveTo>
                  <a:lnTo>
                    <a:pt x="29" y="27"/>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40" name="Freeform 28">
              <a:extLst>
                <a:ext uri="{FF2B5EF4-FFF2-40B4-BE49-F238E27FC236}">
                  <a16:creationId xmlns:a16="http://schemas.microsoft.com/office/drawing/2014/main" id="{BA6A7D73-6DA5-4989-8EBB-017B928BC244}"/>
                </a:ext>
              </a:extLst>
            </p:cNvPr>
            <p:cNvSpPr>
              <a:spLocks/>
            </p:cNvSpPr>
            <p:nvPr/>
          </p:nvSpPr>
          <p:spPr bwMode="auto">
            <a:xfrm>
              <a:off x="6318" y="3340"/>
              <a:ext cx="724" cy="83"/>
            </a:xfrm>
            <a:custGeom>
              <a:avLst/>
              <a:gdLst>
                <a:gd name="T0" fmla="*/ 0 w 724"/>
                <a:gd name="T1" fmla="*/ 83 h 83"/>
                <a:gd name="T2" fmla="*/ 397 w 724"/>
                <a:gd name="T3" fmla="*/ 23 h 83"/>
                <a:gd name="T4" fmla="*/ 724 w 724"/>
                <a:gd name="T5" fmla="*/ 0 h 83"/>
              </a:gdLst>
              <a:ahLst/>
              <a:cxnLst>
                <a:cxn ang="0">
                  <a:pos x="T0" y="T1"/>
                </a:cxn>
                <a:cxn ang="0">
                  <a:pos x="T2" y="T3"/>
                </a:cxn>
                <a:cxn ang="0">
                  <a:pos x="T4" y="T5"/>
                </a:cxn>
              </a:cxnLst>
              <a:rect l="0" t="0" r="r" b="b"/>
              <a:pathLst>
                <a:path w="724" h="83">
                  <a:moveTo>
                    <a:pt x="0" y="83"/>
                  </a:moveTo>
                  <a:cubicBezTo>
                    <a:pt x="134" y="62"/>
                    <a:pt x="311" y="36"/>
                    <a:pt x="397" y="23"/>
                  </a:cubicBezTo>
                  <a:cubicBezTo>
                    <a:pt x="504" y="7"/>
                    <a:pt x="466" y="13"/>
                    <a:pt x="724"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41" name="Freeform 29">
              <a:extLst>
                <a:ext uri="{FF2B5EF4-FFF2-40B4-BE49-F238E27FC236}">
                  <a16:creationId xmlns:a16="http://schemas.microsoft.com/office/drawing/2014/main" id="{61A9E171-9E47-423F-93E4-8CFFFEC3FF50}"/>
                </a:ext>
              </a:extLst>
            </p:cNvPr>
            <p:cNvSpPr>
              <a:spLocks/>
            </p:cNvSpPr>
            <p:nvPr/>
          </p:nvSpPr>
          <p:spPr bwMode="auto">
            <a:xfrm>
              <a:off x="7012" y="3313"/>
              <a:ext cx="30" cy="57"/>
            </a:xfrm>
            <a:custGeom>
              <a:avLst/>
              <a:gdLst>
                <a:gd name="T0" fmla="*/ 3 w 30"/>
                <a:gd name="T1" fmla="*/ 57 h 57"/>
                <a:gd name="T2" fmla="*/ 30 w 30"/>
                <a:gd name="T3" fmla="*/ 27 h 57"/>
                <a:gd name="T4" fmla="*/ 0 w 30"/>
                <a:gd name="T5" fmla="*/ 0 h 57"/>
              </a:gdLst>
              <a:ahLst/>
              <a:cxnLst>
                <a:cxn ang="0">
                  <a:pos x="T0" y="T1"/>
                </a:cxn>
                <a:cxn ang="0">
                  <a:pos x="T2" y="T3"/>
                </a:cxn>
                <a:cxn ang="0">
                  <a:pos x="T4" y="T5"/>
                </a:cxn>
              </a:cxnLst>
              <a:rect l="0" t="0" r="r" b="b"/>
              <a:pathLst>
                <a:path w="30" h="57">
                  <a:moveTo>
                    <a:pt x="3" y="57"/>
                  </a:moveTo>
                  <a:lnTo>
                    <a:pt x="30" y="27"/>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42" name="Freeform 30">
              <a:extLst>
                <a:ext uri="{FF2B5EF4-FFF2-40B4-BE49-F238E27FC236}">
                  <a16:creationId xmlns:a16="http://schemas.microsoft.com/office/drawing/2014/main" id="{345E4719-69ED-47A1-99A3-7300DC74C109}"/>
                </a:ext>
              </a:extLst>
            </p:cNvPr>
            <p:cNvSpPr>
              <a:spLocks/>
            </p:cNvSpPr>
            <p:nvPr/>
          </p:nvSpPr>
          <p:spPr bwMode="auto">
            <a:xfrm>
              <a:off x="649" y="3205"/>
              <a:ext cx="377" cy="98"/>
            </a:xfrm>
            <a:custGeom>
              <a:avLst/>
              <a:gdLst>
                <a:gd name="T0" fmla="*/ 31 w 377"/>
                <a:gd name="T1" fmla="*/ 0 h 98"/>
                <a:gd name="T2" fmla="*/ 198 w 377"/>
                <a:gd name="T3" fmla="*/ 40 h 98"/>
                <a:gd name="T4" fmla="*/ 377 w 377"/>
                <a:gd name="T5" fmla="*/ 98 h 98"/>
              </a:gdLst>
              <a:ahLst/>
              <a:cxnLst>
                <a:cxn ang="0">
                  <a:pos x="T0" y="T1"/>
                </a:cxn>
                <a:cxn ang="0">
                  <a:pos x="T2" y="T3"/>
                </a:cxn>
                <a:cxn ang="0">
                  <a:pos x="T4" y="T5"/>
                </a:cxn>
              </a:cxnLst>
              <a:rect l="0" t="0" r="r" b="b"/>
              <a:pathLst>
                <a:path w="377" h="98">
                  <a:moveTo>
                    <a:pt x="31" y="0"/>
                  </a:moveTo>
                  <a:cubicBezTo>
                    <a:pt x="0" y="24"/>
                    <a:pt x="131" y="30"/>
                    <a:pt x="198" y="40"/>
                  </a:cubicBezTo>
                  <a:cubicBezTo>
                    <a:pt x="310" y="59"/>
                    <a:pt x="251" y="92"/>
                    <a:pt x="377" y="98"/>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43" name="Freeform 31">
              <a:extLst>
                <a:ext uri="{FF2B5EF4-FFF2-40B4-BE49-F238E27FC236}">
                  <a16:creationId xmlns:a16="http://schemas.microsoft.com/office/drawing/2014/main" id="{AAF69217-E76E-49FB-B1FC-F25D64304F2C}"/>
                </a:ext>
              </a:extLst>
            </p:cNvPr>
            <p:cNvSpPr>
              <a:spLocks/>
            </p:cNvSpPr>
            <p:nvPr/>
          </p:nvSpPr>
          <p:spPr bwMode="auto">
            <a:xfrm>
              <a:off x="1019" y="3274"/>
              <a:ext cx="29" cy="57"/>
            </a:xfrm>
            <a:custGeom>
              <a:avLst/>
              <a:gdLst>
                <a:gd name="T0" fmla="*/ 2 w 29"/>
                <a:gd name="T1" fmla="*/ 0 h 57"/>
                <a:gd name="T2" fmla="*/ 29 w 29"/>
                <a:gd name="T3" fmla="*/ 30 h 57"/>
                <a:gd name="T4" fmla="*/ 0 w 29"/>
                <a:gd name="T5" fmla="*/ 57 h 57"/>
                <a:gd name="T6" fmla="*/ 2 w 29"/>
                <a:gd name="T7" fmla="*/ 0 h 57"/>
              </a:gdLst>
              <a:ahLst/>
              <a:cxnLst>
                <a:cxn ang="0">
                  <a:pos x="T0" y="T1"/>
                </a:cxn>
                <a:cxn ang="0">
                  <a:pos x="T2" y="T3"/>
                </a:cxn>
                <a:cxn ang="0">
                  <a:pos x="T4" y="T5"/>
                </a:cxn>
                <a:cxn ang="0">
                  <a:pos x="T6" y="T7"/>
                </a:cxn>
              </a:cxnLst>
              <a:rect l="0" t="0" r="r" b="b"/>
              <a:pathLst>
                <a:path w="29" h="57">
                  <a:moveTo>
                    <a:pt x="2" y="0"/>
                  </a:moveTo>
                  <a:lnTo>
                    <a:pt x="29" y="30"/>
                  </a:lnTo>
                  <a:lnTo>
                    <a:pt x="0" y="5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44" name="Freeform 32">
              <a:extLst>
                <a:ext uri="{FF2B5EF4-FFF2-40B4-BE49-F238E27FC236}">
                  <a16:creationId xmlns:a16="http://schemas.microsoft.com/office/drawing/2014/main" id="{9641C4B6-9E2B-4627-8B6F-0F977F69E180}"/>
                </a:ext>
              </a:extLst>
            </p:cNvPr>
            <p:cNvSpPr>
              <a:spLocks/>
            </p:cNvSpPr>
            <p:nvPr/>
          </p:nvSpPr>
          <p:spPr bwMode="auto">
            <a:xfrm>
              <a:off x="741" y="3423"/>
              <a:ext cx="307" cy="0"/>
            </a:xfrm>
            <a:custGeom>
              <a:avLst/>
              <a:gdLst>
                <a:gd name="T0" fmla="*/ 307 w 307"/>
                <a:gd name="T1" fmla="*/ 0 w 307"/>
              </a:gdLst>
              <a:ahLst/>
              <a:cxnLst>
                <a:cxn ang="0">
                  <a:pos x="T0" y="0"/>
                </a:cxn>
                <a:cxn ang="0">
                  <a:pos x="T1" y="0"/>
                </a:cxn>
              </a:cxnLst>
              <a:rect l="0" t="0" r="r" b="b"/>
              <a:pathLst>
                <a:path w="307">
                  <a:moveTo>
                    <a:pt x="307" y="0"/>
                  </a:moveTo>
                  <a:cubicBezTo>
                    <a:pt x="230" y="0"/>
                    <a:pt x="77" y="0"/>
                    <a:pt x="0"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45" name="Freeform 33">
              <a:extLst>
                <a:ext uri="{FF2B5EF4-FFF2-40B4-BE49-F238E27FC236}">
                  <a16:creationId xmlns:a16="http://schemas.microsoft.com/office/drawing/2014/main" id="{F5EABE9C-F59E-4B26-B8E3-EE8F9862567F}"/>
                </a:ext>
              </a:extLst>
            </p:cNvPr>
            <p:cNvSpPr>
              <a:spLocks/>
            </p:cNvSpPr>
            <p:nvPr/>
          </p:nvSpPr>
          <p:spPr bwMode="auto">
            <a:xfrm>
              <a:off x="1020" y="3395"/>
              <a:ext cx="28" cy="57"/>
            </a:xfrm>
            <a:custGeom>
              <a:avLst/>
              <a:gdLst>
                <a:gd name="T0" fmla="*/ 0 w 28"/>
                <a:gd name="T1" fmla="*/ 57 h 57"/>
                <a:gd name="T2" fmla="*/ 28 w 28"/>
                <a:gd name="T3" fmla="*/ 28 h 57"/>
                <a:gd name="T4" fmla="*/ 0 w 28"/>
                <a:gd name="T5" fmla="*/ 0 h 57"/>
              </a:gdLst>
              <a:ahLst/>
              <a:cxnLst>
                <a:cxn ang="0">
                  <a:pos x="T0" y="T1"/>
                </a:cxn>
                <a:cxn ang="0">
                  <a:pos x="T2" y="T3"/>
                </a:cxn>
                <a:cxn ang="0">
                  <a:pos x="T4" y="T5"/>
                </a:cxn>
              </a:cxnLst>
              <a:rect l="0" t="0" r="r" b="b"/>
              <a:pathLst>
                <a:path w="28" h="57">
                  <a:moveTo>
                    <a:pt x="0" y="57"/>
                  </a:moveTo>
                  <a:lnTo>
                    <a:pt x="28" y="28"/>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46" name="Freeform 34">
              <a:extLst>
                <a:ext uri="{FF2B5EF4-FFF2-40B4-BE49-F238E27FC236}">
                  <a16:creationId xmlns:a16="http://schemas.microsoft.com/office/drawing/2014/main" id="{03EB3E52-6B8E-4865-9074-474B618F64E0}"/>
                </a:ext>
              </a:extLst>
            </p:cNvPr>
            <p:cNvSpPr>
              <a:spLocks/>
            </p:cNvSpPr>
            <p:nvPr/>
          </p:nvSpPr>
          <p:spPr bwMode="auto">
            <a:xfrm>
              <a:off x="741" y="3550"/>
              <a:ext cx="307" cy="162"/>
            </a:xfrm>
            <a:custGeom>
              <a:avLst/>
              <a:gdLst>
                <a:gd name="T0" fmla="*/ 307 w 307"/>
                <a:gd name="T1" fmla="*/ 37 h 162"/>
                <a:gd name="T2" fmla="*/ 49 w 307"/>
                <a:gd name="T3" fmla="*/ 143 h 162"/>
                <a:gd name="T4" fmla="*/ 0 w 307"/>
                <a:gd name="T5" fmla="*/ 122 h 162"/>
              </a:gdLst>
              <a:ahLst/>
              <a:cxnLst>
                <a:cxn ang="0">
                  <a:pos x="T0" y="T1"/>
                </a:cxn>
                <a:cxn ang="0">
                  <a:pos x="T2" y="T3"/>
                </a:cxn>
                <a:cxn ang="0">
                  <a:pos x="T4" y="T5"/>
                </a:cxn>
              </a:cxnLst>
              <a:rect l="0" t="0" r="r" b="b"/>
              <a:pathLst>
                <a:path w="307" h="162">
                  <a:moveTo>
                    <a:pt x="307" y="37"/>
                  </a:moveTo>
                  <a:cubicBezTo>
                    <a:pt x="111" y="0"/>
                    <a:pt x="73" y="108"/>
                    <a:pt x="49" y="143"/>
                  </a:cubicBezTo>
                  <a:cubicBezTo>
                    <a:pt x="36" y="162"/>
                    <a:pt x="28" y="160"/>
                    <a:pt x="0" y="122"/>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47" name="Freeform 35">
              <a:extLst>
                <a:ext uri="{FF2B5EF4-FFF2-40B4-BE49-F238E27FC236}">
                  <a16:creationId xmlns:a16="http://schemas.microsoft.com/office/drawing/2014/main" id="{963FFE04-C55A-4706-BCB5-EDC82E843481}"/>
                </a:ext>
              </a:extLst>
            </p:cNvPr>
            <p:cNvSpPr>
              <a:spLocks/>
            </p:cNvSpPr>
            <p:nvPr/>
          </p:nvSpPr>
          <p:spPr bwMode="auto">
            <a:xfrm>
              <a:off x="1015" y="3554"/>
              <a:ext cx="33" cy="55"/>
            </a:xfrm>
            <a:custGeom>
              <a:avLst/>
              <a:gdLst>
                <a:gd name="T0" fmla="*/ 0 w 33"/>
                <a:gd name="T1" fmla="*/ 55 h 55"/>
                <a:gd name="T2" fmla="*/ 33 w 33"/>
                <a:gd name="T3" fmla="*/ 33 h 55"/>
                <a:gd name="T4" fmla="*/ 11 w 33"/>
                <a:gd name="T5" fmla="*/ 0 h 55"/>
              </a:gdLst>
              <a:ahLst/>
              <a:cxnLst>
                <a:cxn ang="0">
                  <a:pos x="T0" y="T1"/>
                </a:cxn>
                <a:cxn ang="0">
                  <a:pos x="T2" y="T3"/>
                </a:cxn>
                <a:cxn ang="0">
                  <a:pos x="T4" y="T5"/>
                </a:cxn>
              </a:cxnLst>
              <a:rect l="0" t="0" r="r" b="b"/>
              <a:pathLst>
                <a:path w="33" h="55">
                  <a:moveTo>
                    <a:pt x="0" y="55"/>
                  </a:moveTo>
                  <a:lnTo>
                    <a:pt x="33" y="33"/>
                  </a:lnTo>
                  <a:lnTo>
                    <a:pt x="11"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48" name="Rectangle 36">
              <a:extLst>
                <a:ext uri="{FF2B5EF4-FFF2-40B4-BE49-F238E27FC236}">
                  <a16:creationId xmlns:a16="http://schemas.microsoft.com/office/drawing/2014/main" id="{B4EF0362-E483-4BFE-A935-1853D1C2FCA2}"/>
                </a:ext>
              </a:extLst>
            </p:cNvPr>
            <p:cNvSpPr>
              <a:spLocks noChangeArrowheads="1"/>
            </p:cNvSpPr>
            <p:nvPr/>
          </p:nvSpPr>
          <p:spPr bwMode="auto">
            <a:xfrm>
              <a:off x="4777" y="3327"/>
              <a:ext cx="369" cy="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49" name="Rectangle 37">
              <a:extLst>
                <a:ext uri="{FF2B5EF4-FFF2-40B4-BE49-F238E27FC236}">
                  <a16:creationId xmlns:a16="http://schemas.microsoft.com/office/drawing/2014/main" id="{8FB0B4A4-EFB5-4AE4-B3C5-4C6CC89CBF98}"/>
                </a:ext>
              </a:extLst>
            </p:cNvPr>
            <p:cNvSpPr>
              <a:spLocks noChangeArrowheads="1"/>
            </p:cNvSpPr>
            <p:nvPr/>
          </p:nvSpPr>
          <p:spPr bwMode="auto">
            <a:xfrm>
              <a:off x="4777" y="3327"/>
              <a:ext cx="369" cy="223"/>
            </a:xfrm>
            <a:prstGeom prst="rect">
              <a:avLst/>
            </a:prstGeom>
            <a:noFill/>
            <a:ln w="31750"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pic>
          <p:nvPicPr>
            <p:cNvPr id="1062" name="Picture 38">
              <a:extLst>
                <a:ext uri="{FF2B5EF4-FFF2-40B4-BE49-F238E27FC236}">
                  <a16:creationId xmlns:a16="http://schemas.microsoft.com/office/drawing/2014/main" id="{43AD9F2E-2211-4660-A43B-FD15045533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0" y="3270"/>
              <a:ext cx="22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Freeform 39">
              <a:extLst>
                <a:ext uri="{FF2B5EF4-FFF2-40B4-BE49-F238E27FC236}">
                  <a16:creationId xmlns:a16="http://schemas.microsoft.com/office/drawing/2014/main" id="{D105FF38-1F2A-4C3B-ADB7-380012788FC3}"/>
                </a:ext>
              </a:extLst>
            </p:cNvPr>
            <p:cNvSpPr>
              <a:spLocks/>
            </p:cNvSpPr>
            <p:nvPr/>
          </p:nvSpPr>
          <p:spPr bwMode="auto">
            <a:xfrm>
              <a:off x="1233" y="3451"/>
              <a:ext cx="706" cy="197"/>
            </a:xfrm>
            <a:custGeom>
              <a:avLst/>
              <a:gdLst>
                <a:gd name="T0" fmla="*/ 706 w 706"/>
                <a:gd name="T1" fmla="*/ 99 h 197"/>
                <a:gd name="T2" fmla="*/ 607 w 706"/>
                <a:gd name="T3" fmla="*/ 197 h 197"/>
                <a:gd name="T4" fmla="*/ 607 w 706"/>
                <a:gd name="T5" fmla="*/ 148 h 197"/>
                <a:gd name="T6" fmla="*/ 0 w 706"/>
                <a:gd name="T7" fmla="*/ 148 h 197"/>
                <a:gd name="T8" fmla="*/ 0 w 706"/>
                <a:gd name="T9" fmla="*/ 49 h 197"/>
                <a:gd name="T10" fmla="*/ 607 w 706"/>
                <a:gd name="T11" fmla="*/ 49 h 197"/>
                <a:gd name="T12" fmla="*/ 607 w 706"/>
                <a:gd name="T13" fmla="*/ 0 h 197"/>
                <a:gd name="T14" fmla="*/ 706 w 706"/>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97">
                  <a:moveTo>
                    <a:pt x="706" y="99"/>
                  </a:moveTo>
                  <a:lnTo>
                    <a:pt x="607" y="197"/>
                  </a:lnTo>
                  <a:lnTo>
                    <a:pt x="607" y="148"/>
                  </a:lnTo>
                  <a:lnTo>
                    <a:pt x="0" y="148"/>
                  </a:lnTo>
                  <a:lnTo>
                    <a:pt x="0" y="49"/>
                  </a:lnTo>
                  <a:lnTo>
                    <a:pt x="607" y="49"/>
                  </a:lnTo>
                  <a:lnTo>
                    <a:pt x="607" y="0"/>
                  </a:lnTo>
                  <a:lnTo>
                    <a:pt x="706"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51" name="Freeform 40">
              <a:extLst>
                <a:ext uri="{FF2B5EF4-FFF2-40B4-BE49-F238E27FC236}">
                  <a16:creationId xmlns:a16="http://schemas.microsoft.com/office/drawing/2014/main" id="{066F7AA7-C3A0-41D5-A026-E8C497FECB5F}"/>
                </a:ext>
              </a:extLst>
            </p:cNvPr>
            <p:cNvSpPr>
              <a:spLocks/>
            </p:cNvSpPr>
            <p:nvPr/>
          </p:nvSpPr>
          <p:spPr bwMode="auto">
            <a:xfrm>
              <a:off x="1233" y="3451"/>
              <a:ext cx="706" cy="197"/>
            </a:xfrm>
            <a:custGeom>
              <a:avLst/>
              <a:gdLst>
                <a:gd name="T0" fmla="*/ 706 w 706"/>
                <a:gd name="T1" fmla="*/ 99 h 197"/>
                <a:gd name="T2" fmla="*/ 607 w 706"/>
                <a:gd name="T3" fmla="*/ 197 h 197"/>
                <a:gd name="T4" fmla="*/ 607 w 706"/>
                <a:gd name="T5" fmla="*/ 148 h 197"/>
                <a:gd name="T6" fmla="*/ 0 w 706"/>
                <a:gd name="T7" fmla="*/ 148 h 197"/>
                <a:gd name="T8" fmla="*/ 0 w 706"/>
                <a:gd name="T9" fmla="*/ 49 h 197"/>
                <a:gd name="T10" fmla="*/ 607 w 706"/>
                <a:gd name="T11" fmla="*/ 49 h 197"/>
                <a:gd name="T12" fmla="*/ 607 w 706"/>
                <a:gd name="T13" fmla="*/ 0 h 197"/>
                <a:gd name="T14" fmla="*/ 706 w 706"/>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97">
                  <a:moveTo>
                    <a:pt x="706" y="99"/>
                  </a:moveTo>
                  <a:lnTo>
                    <a:pt x="607" y="197"/>
                  </a:lnTo>
                  <a:lnTo>
                    <a:pt x="607" y="148"/>
                  </a:lnTo>
                  <a:lnTo>
                    <a:pt x="0" y="148"/>
                  </a:lnTo>
                  <a:lnTo>
                    <a:pt x="0" y="49"/>
                  </a:lnTo>
                  <a:lnTo>
                    <a:pt x="607" y="49"/>
                  </a:lnTo>
                  <a:lnTo>
                    <a:pt x="607" y="0"/>
                  </a:lnTo>
                  <a:lnTo>
                    <a:pt x="706"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52" name="Freeform 41">
              <a:extLst>
                <a:ext uri="{FF2B5EF4-FFF2-40B4-BE49-F238E27FC236}">
                  <a16:creationId xmlns:a16="http://schemas.microsoft.com/office/drawing/2014/main" id="{3FBCCB04-7E43-453F-A010-8765EEEFB266}"/>
                </a:ext>
              </a:extLst>
            </p:cNvPr>
            <p:cNvSpPr>
              <a:spLocks/>
            </p:cNvSpPr>
            <p:nvPr/>
          </p:nvSpPr>
          <p:spPr bwMode="auto">
            <a:xfrm>
              <a:off x="2123" y="3451"/>
              <a:ext cx="614" cy="197"/>
            </a:xfrm>
            <a:custGeom>
              <a:avLst/>
              <a:gdLst>
                <a:gd name="T0" fmla="*/ 614 w 614"/>
                <a:gd name="T1" fmla="*/ 99 h 197"/>
                <a:gd name="T2" fmla="*/ 516 w 614"/>
                <a:gd name="T3" fmla="*/ 197 h 197"/>
                <a:gd name="T4" fmla="*/ 516 w 614"/>
                <a:gd name="T5" fmla="*/ 148 h 197"/>
                <a:gd name="T6" fmla="*/ 0 w 614"/>
                <a:gd name="T7" fmla="*/ 148 h 197"/>
                <a:gd name="T8" fmla="*/ 0 w 614"/>
                <a:gd name="T9" fmla="*/ 49 h 197"/>
                <a:gd name="T10" fmla="*/ 516 w 614"/>
                <a:gd name="T11" fmla="*/ 49 h 197"/>
                <a:gd name="T12" fmla="*/ 516 w 614"/>
                <a:gd name="T13" fmla="*/ 0 h 197"/>
                <a:gd name="T14" fmla="*/ 614 w 614"/>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197">
                  <a:moveTo>
                    <a:pt x="614" y="99"/>
                  </a:moveTo>
                  <a:lnTo>
                    <a:pt x="516" y="197"/>
                  </a:lnTo>
                  <a:lnTo>
                    <a:pt x="516" y="148"/>
                  </a:lnTo>
                  <a:lnTo>
                    <a:pt x="0" y="148"/>
                  </a:lnTo>
                  <a:lnTo>
                    <a:pt x="0" y="49"/>
                  </a:lnTo>
                  <a:lnTo>
                    <a:pt x="516" y="49"/>
                  </a:lnTo>
                  <a:lnTo>
                    <a:pt x="516" y="0"/>
                  </a:lnTo>
                  <a:lnTo>
                    <a:pt x="614"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53" name="Freeform 42">
              <a:extLst>
                <a:ext uri="{FF2B5EF4-FFF2-40B4-BE49-F238E27FC236}">
                  <a16:creationId xmlns:a16="http://schemas.microsoft.com/office/drawing/2014/main" id="{2BF940EF-0160-4255-B35F-DCB072F86146}"/>
                </a:ext>
              </a:extLst>
            </p:cNvPr>
            <p:cNvSpPr>
              <a:spLocks/>
            </p:cNvSpPr>
            <p:nvPr/>
          </p:nvSpPr>
          <p:spPr bwMode="auto">
            <a:xfrm>
              <a:off x="2123" y="3451"/>
              <a:ext cx="614" cy="197"/>
            </a:xfrm>
            <a:custGeom>
              <a:avLst/>
              <a:gdLst>
                <a:gd name="T0" fmla="*/ 614 w 614"/>
                <a:gd name="T1" fmla="*/ 99 h 197"/>
                <a:gd name="T2" fmla="*/ 516 w 614"/>
                <a:gd name="T3" fmla="*/ 197 h 197"/>
                <a:gd name="T4" fmla="*/ 516 w 614"/>
                <a:gd name="T5" fmla="*/ 148 h 197"/>
                <a:gd name="T6" fmla="*/ 0 w 614"/>
                <a:gd name="T7" fmla="*/ 148 h 197"/>
                <a:gd name="T8" fmla="*/ 0 w 614"/>
                <a:gd name="T9" fmla="*/ 49 h 197"/>
                <a:gd name="T10" fmla="*/ 516 w 614"/>
                <a:gd name="T11" fmla="*/ 49 h 197"/>
                <a:gd name="T12" fmla="*/ 516 w 614"/>
                <a:gd name="T13" fmla="*/ 0 h 197"/>
                <a:gd name="T14" fmla="*/ 614 w 614"/>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197">
                  <a:moveTo>
                    <a:pt x="614" y="99"/>
                  </a:moveTo>
                  <a:lnTo>
                    <a:pt x="516" y="197"/>
                  </a:lnTo>
                  <a:lnTo>
                    <a:pt x="516" y="148"/>
                  </a:lnTo>
                  <a:lnTo>
                    <a:pt x="0" y="148"/>
                  </a:lnTo>
                  <a:lnTo>
                    <a:pt x="0" y="49"/>
                  </a:lnTo>
                  <a:lnTo>
                    <a:pt x="516" y="49"/>
                  </a:lnTo>
                  <a:lnTo>
                    <a:pt x="516" y="0"/>
                  </a:lnTo>
                  <a:lnTo>
                    <a:pt x="614"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54" name="Freeform 43">
              <a:extLst>
                <a:ext uri="{FF2B5EF4-FFF2-40B4-BE49-F238E27FC236}">
                  <a16:creationId xmlns:a16="http://schemas.microsoft.com/office/drawing/2014/main" id="{05475660-9CCE-4559-8870-3BBA7765E28B}"/>
                </a:ext>
              </a:extLst>
            </p:cNvPr>
            <p:cNvSpPr>
              <a:spLocks/>
            </p:cNvSpPr>
            <p:nvPr/>
          </p:nvSpPr>
          <p:spPr bwMode="auto">
            <a:xfrm>
              <a:off x="2921" y="3451"/>
              <a:ext cx="1842" cy="197"/>
            </a:xfrm>
            <a:custGeom>
              <a:avLst/>
              <a:gdLst>
                <a:gd name="T0" fmla="*/ 1842 w 1842"/>
                <a:gd name="T1" fmla="*/ 99 h 197"/>
                <a:gd name="T2" fmla="*/ 1744 w 1842"/>
                <a:gd name="T3" fmla="*/ 197 h 197"/>
                <a:gd name="T4" fmla="*/ 1744 w 1842"/>
                <a:gd name="T5" fmla="*/ 148 h 197"/>
                <a:gd name="T6" fmla="*/ 0 w 1842"/>
                <a:gd name="T7" fmla="*/ 148 h 197"/>
                <a:gd name="T8" fmla="*/ 0 w 1842"/>
                <a:gd name="T9" fmla="*/ 49 h 197"/>
                <a:gd name="T10" fmla="*/ 1744 w 1842"/>
                <a:gd name="T11" fmla="*/ 49 h 197"/>
                <a:gd name="T12" fmla="*/ 1744 w 1842"/>
                <a:gd name="T13" fmla="*/ 0 h 197"/>
                <a:gd name="T14" fmla="*/ 1842 w 1842"/>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2" h="197">
                  <a:moveTo>
                    <a:pt x="1842" y="99"/>
                  </a:moveTo>
                  <a:lnTo>
                    <a:pt x="1744" y="197"/>
                  </a:lnTo>
                  <a:lnTo>
                    <a:pt x="1744" y="148"/>
                  </a:lnTo>
                  <a:lnTo>
                    <a:pt x="0" y="148"/>
                  </a:lnTo>
                  <a:lnTo>
                    <a:pt x="0" y="49"/>
                  </a:lnTo>
                  <a:lnTo>
                    <a:pt x="1744" y="49"/>
                  </a:lnTo>
                  <a:lnTo>
                    <a:pt x="1744" y="0"/>
                  </a:lnTo>
                  <a:lnTo>
                    <a:pt x="1842"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55" name="Freeform 44">
              <a:extLst>
                <a:ext uri="{FF2B5EF4-FFF2-40B4-BE49-F238E27FC236}">
                  <a16:creationId xmlns:a16="http://schemas.microsoft.com/office/drawing/2014/main" id="{4FE5A6CE-4DA0-4E50-BD40-B5897873F29B}"/>
                </a:ext>
              </a:extLst>
            </p:cNvPr>
            <p:cNvSpPr>
              <a:spLocks/>
            </p:cNvSpPr>
            <p:nvPr/>
          </p:nvSpPr>
          <p:spPr bwMode="auto">
            <a:xfrm>
              <a:off x="2921" y="3451"/>
              <a:ext cx="1842" cy="197"/>
            </a:xfrm>
            <a:custGeom>
              <a:avLst/>
              <a:gdLst>
                <a:gd name="T0" fmla="*/ 1842 w 1842"/>
                <a:gd name="T1" fmla="*/ 99 h 197"/>
                <a:gd name="T2" fmla="*/ 1744 w 1842"/>
                <a:gd name="T3" fmla="*/ 197 h 197"/>
                <a:gd name="T4" fmla="*/ 1744 w 1842"/>
                <a:gd name="T5" fmla="*/ 148 h 197"/>
                <a:gd name="T6" fmla="*/ 0 w 1842"/>
                <a:gd name="T7" fmla="*/ 148 h 197"/>
                <a:gd name="T8" fmla="*/ 0 w 1842"/>
                <a:gd name="T9" fmla="*/ 49 h 197"/>
                <a:gd name="T10" fmla="*/ 1744 w 1842"/>
                <a:gd name="T11" fmla="*/ 49 h 197"/>
                <a:gd name="T12" fmla="*/ 1744 w 1842"/>
                <a:gd name="T13" fmla="*/ 0 h 197"/>
                <a:gd name="T14" fmla="*/ 1842 w 1842"/>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2" h="197">
                  <a:moveTo>
                    <a:pt x="1842" y="99"/>
                  </a:moveTo>
                  <a:lnTo>
                    <a:pt x="1744" y="197"/>
                  </a:lnTo>
                  <a:lnTo>
                    <a:pt x="1744" y="148"/>
                  </a:lnTo>
                  <a:lnTo>
                    <a:pt x="0" y="148"/>
                  </a:lnTo>
                  <a:lnTo>
                    <a:pt x="0" y="49"/>
                  </a:lnTo>
                  <a:lnTo>
                    <a:pt x="1744" y="49"/>
                  </a:lnTo>
                  <a:lnTo>
                    <a:pt x="1744" y="0"/>
                  </a:lnTo>
                  <a:lnTo>
                    <a:pt x="1842"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pic>
          <p:nvPicPr>
            <p:cNvPr id="1069" name="Picture 45">
              <a:extLst>
                <a:ext uri="{FF2B5EF4-FFF2-40B4-BE49-F238E27FC236}">
                  <a16:creationId xmlns:a16="http://schemas.microsoft.com/office/drawing/2014/main" id="{FA7A4FE5-1281-4AB1-A69B-9AFF1E1932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9" y="2332"/>
              <a:ext cx="736"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0" name="Picture 46">
              <a:extLst>
                <a:ext uri="{FF2B5EF4-FFF2-40B4-BE49-F238E27FC236}">
                  <a16:creationId xmlns:a16="http://schemas.microsoft.com/office/drawing/2014/main" id="{8A619663-CD28-4EE8-9B69-68670DAFF79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1" y="3244"/>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2" name="Picture 48">
              <a:extLst>
                <a:ext uri="{FF2B5EF4-FFF2-40B4-BE49-F238E27FC236}">
                  <a16:creationId xmlns:a16="http://schemas.microsoft.com/office/drawing/2014/main" id="{AD30A32B-A3B7-4A75-B899-256B46175B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9" y="3244"/>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3" name="Picture 49">
              <a:extLst>
                <a:ext uri="{FF2B5EF4-FFF2-40B4-BE49-F238E27FC236}">
                  <a16:creationId xmlns:a16="http://schemas.microsoft.com/office/drawing/2014/main" id="{465A48A1-2250-4308-BF22-66FEA658F0F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69" y="3244"/>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4" name="Picture 50">
              <a:extLst>
                <a:ext uri="{FF2B5EF4-FFF2-40B4-BE49-F238E27FC236}">
                  <a16:creationId xmlns:a16="http://schemas.microsoft.com/office/drawing/2014/main" id="{7262F1ED-3A7B-419F-AFA0-16A90E65C6C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58" y="3244"/>
              <a:ext cx="369"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 name="Picture 51">
              <a:extLst>
                <a:ext uri="{FF2B5EF4-FFF2-40B4-BE49-F238E27FC236}">
                  <a16:creationId xmlns:a16="http://schemas.microsoft.com/office/drawing/2014/main" id="{E97DFCAF-E620-4BC7-BB3E-7A0C1B6543D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54" y="3216"/>
              <a:ext cx="369"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Freeform 52">
              <a:extLst>
                <a:ext uri="{FF2B5EF4-FFF2-40B4-BE49-F238E27FC236}">
                  <a16:creationId xmlns:a16="http://schemas.microsoft.com/office/drawing/2014/main" id="{8B8B6574-1DB1-4AF9-BA8C-DB7D3777CC32}"/>
                </a:ext>
              </a:extLst>
            </p:cNvPr>
            <p:cNvSpPr>
              <a:spLocks/>
            </p:cNvSpPr>
            <p:nvPr/>
          </p:nvSpPr>
          <p:spPr bwMode="auto">
            <a:xfrm>
              <a:off x="5428" y="3451"/>
              <a:ext cx="706" cy="197"/>
            </a:xfrm>
            <a:custGeom>
              <a:avLst/>
              <a:gdLst>
                <a:gd name="T0" fmla="*/ 706 w 706"/>
                <a:gd name="T1" fmla="*/ 99 h 197"/>
                <a:gd name="T2" fmla="*/ 608 w 706"/>
                <a:gd name="T3" fmla="*/ 197 h 197"/>
                <a:gd name="T4" fmla="*/ 608 w 706"/>
                <a:gd name="T5" fmla="*/ 148 h 197"/>
                <a:gd name="T6" fmla="*/ 0 w 706"/>
                <a:gd name="T7" fmla="*/ 148 h 197"/>
                <a:gd name="T8" fmla="*/ 0 w 706"/>
                <a:gd name="T9" fmla="*/ 49 h 197"/>
                <a:gd name="T10" fmla="*/ 608 w 706"/>
                <a:gd name="T11" fmla="*/ 49 h 197"/>
                <a:gd name="T12" fmla="*/ 608 w 706"/>
                <a:gd name="T13" fmla="*/ 0 h 197"/>
                <a:gd name="T14" fmla="*/ 706 w 706"/>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97">
                  <a:moveTo>
                    <a:pt x="706" y="99"/>
                  </a:moveTo>
                  <a:lnTo>
                    <a:pt x="608" y="197"/>
                  </a:lnTo>
                  <a:lnTo>
                    <a:pt x="608" y="148"/>
                  </a:lnTo>
                  <a:lnTo>
                    <a:pt x="0" y="148"/>
                  </a:lnTo>
                  <a:lnTo>
                    <a:pt x="0" y="49"/>
                  </a:lnTo>
                  <a:lnTo>
                    <a:pt x="608" y="49"/>
                  </a:lnTo>
                  <a:lnTo>
                    <a:pt x="608" y="0"/>
                  </a:lnTo>
                  <a:lnTo>
                    <a:pt x="706"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57" name="Freeform 53">
              <a:extLst>
                <a:ext uri="{FF2B5EF4-FFF2-40B4-BE49-F238E27FC236}">
                  <a16:creationId xmlns:a16="http://schemas.microsoft.com/office/drawing/2014/main" id="{C29F3E35-AFD1-4F8F-B0BD-A74CE9080D71}"/>
                </a:ext>
              </a:extLst>
            </p:cNvPr>
            <p:cNvSpPr>
              <a:spLocks/>
            </p:cNvSpPr>
            <p:nvPr/>
          </p:nvSpPr>
          <p:spPr bwMode="auto">
            <a:xfrm>
              <a:off x="5428" y="3451"/>
              <a:ext cx="706" cy="197"/>
            </a:xfrm>
            <a:custGeom>
              <a:avLst/>
              <a:gdLst>
                <a:gd name="T0" fmla="*/ 706 w 706"/>
                <a:gd name="T1" fmla="*/ 99 h 197"/>
                <a:gd name="T2" fmla="*/ 608 w 706"/>
                <a:gd name="T3" fmla="*/ 197 h 197"/>
                <a:gd name="T4" fmla="*/ 608 w 706"/>
                <a:gd name="T5" fmla="*/ 148 h 197"/>
                <a:gd name="T6" fmla="*/ 0 w 706"/>
                <a:gd name="T7" fmla="*/ 148 h 197"/>
                <a:gd name="T8" fmla="*/ 0 w 706"/>
                <a:gd name="T9" fmla="*/ 49 h 197"/>
                <a:gd name="T10" fmla="*/ 608 w 706"/>
                <a:gd name="T11" fmla="*/ 49 h 197"/>
                <a:gd name="T12" fmla="*/ 608 w 706"/>
                <a:gd name="T13" fmla="*/ 0 h 197"/>
                <a:gd name="T14" fmla="*/ 706 w 706"/>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97">
                  <a:moveTo>
                    <a:pt x="706" y="99"/>
                  </a:moveTo>
                  <a:lnTo>
                    <a:pt x="608" y="197"/>
                  </a:lnTo>
                  <a:lnTo>
                    <a:pt x="608" y="148"/>
                  </a:lnTo>
                  <a:lnTo>
                    <a:pt x="0" y="148"/>
                  </a:lnTo>
                  <a:lnTo>
                    <a:pt x="0" y="49"/>
                  </a:lnTo>
                  <a:lnTo>
                    <a:pt x="608" y="49"/>
                  </a:lnTo>
                  <a:lnTo>
                    <a:pt x="608" y="0"/>
                  </a:lnTo>
                  <a:lnTo>
                    <a:pt x="706"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pic>
          <p:nvPicPr>
            <p:cNvPr id="1078" name="Picture 54">
              <a:extLst>
                <a:ext uri="{FF2B5EF4-FFF2-40B4-BE49-F238E27FC236}">
                  <a16:creationId xmlns:a16="http://schemas.microsoft.com/office/drawing/2014/main" id="{89EC5C10-204D-455B-A58F-F66B9AC8419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53" y="3239"/>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9" name="Picture 55">
              <a:extLst>
                <a:ext uri="{FF2B5EF4-FFF2-40B4-BE49-F238E27FC236}">
                  <a16:creationId xmlns:a16="http://schemas.microsoft.com/office/drawing/2014/main" id="{AD42C835-2086-4DB4-B4BB-9BBB4FD194D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53" y="3239"/>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56">
              <a:extLst>
                <a:ext uri="{FF2B5EF4-FFF2-40B4-BE49-F238E27FC236}">
                  <a16:creationId xmlns:a16="http://schemas.microsoft.com/office/drawing/2014/main" id="{447035C1-5D1B-419A-B461-4F44E216ADF9}"/>
                </a:ext>
              </a:extLst>
            </p:cNvPr>
            <p:cNvSpPr>
              <a:spLocks noChangeArrowheads="1"/>
            </p:cNvSpPr>
            <p:nvPr/>
          </p:nvSpPr>
          <p:spPr bwMode="auto">
            <a:xfrm>
              <a:off x="588" y="3133"/>
              <a:ext cx="184"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59" name="Freeform 57">
              <a:extLst>
                <a:ext uri="{FF2B5EF4-FFF2-40B4-BE49-F238E27FC236}">
                  <a16:creationId xmlns:a16="http://schemas.microsoft.com/office/drawing/2014/main" id="{11F4D369-BBF8-433C-8692-656CFEC15ABC}"/>
                </a:ext>
              </a:extLst>
            </p:cNvPr>
            <p:cNvSpPr>
              <a:spLocks noEditPoints="1"/>
            </p:cNvSpPr>
            <p:nvPr/>
          </p:nvSpPr>
          <p:spPr bwMode="auto">
            <a:xfrm>
              <a:off x="588" y="3133"/>
              <a:ext cx="184" cy="72"/>
            </a:xfrm>
            <a:custGeom>
              <a:avLst/>
              <a:gdLst>
                <a:gd name="T0" fmla="*/ 0 w 184"/>
                <a:gd name="T1" fmla="*/ 72 h 72"/>
                <a:gd name="T2" fmla="*/ 184 w 184"/>
                <a:gd name="T3" fmla="*/ 72 h 72"/>
                <a:gd name="T4" fmla="*/ 0 w 184"/>
                <a:gd name="T5" fmla="*/ 72 h 72"/>
                <a:gd name="T6" fmla="*/ 0 w 184"/>
                <a:gd name="T7" fmla="*/ 0 h 72"/>
                <a:gd name="T8" fmla="*/ 184 w 184"/>
                <a:gd name="T9" fmla="*/ 0 h 72"/>
                <a:gd name="T10" fmla="*/ 0 w 184"/>
                <a:gd name="T11" fmla="*/ 0 h 72"/>
              </a:gdLst>
              <a:ahLst/>
              <a:cxnLst>
                <a:cxn ang="0">
                  <a:pos x="T0" y="T1"/>
                </a:cxn>
                <a:cxn ang="0">
                  <a:pos x="T2" y="T3"/>
                </a:cxn>
                <a:cxn ang="0">
                  <a:pos x="T4" y="T5"/>
                </a:cxn>
                <a:cxn ang="0">
                  <a:pos x="T6" y="T7"/>
                </a:cxn>
                <a:cxn ang="0">
                  <a:pos x="T8" y="T9"/>
                </a:cxn>
                <a:cxn ang="0">
                  <a:pos x="T10" y="T11"/>
                </a:cxn>
              </a:cxnLst>
              <a:rect l="0" t="0" r="r" b="b"/>
              <a:pathLst>
                <a:path w="184" h="72">
                  <a:moveTo>
                    <a:pt x="0" y="72"/>
                  </a:moveTo>
                  <a:lnTo>
                    <a:pt x="184" y="72"/>
                  </a:lnTo>
                  <a:lnTo>
                    <a:pt x="0" y="72"/>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60" name="Freeform 58">
              <a:extLst>
                <a:ext uri="{FF2B5EF4-FFF2-40B4-BE49-F238E27FC236}">
                  <a16:creationId xmlns:a16="http://schemas.microsoft.com/office/drawing/2014/main" id="{DC40FE66-F0DE-4D0D-9932-225C3F163DB4}"/>
                </a:ext>
              </a:extLst>
            </p:cNvPr>
            <p:cNvSpPr>
              <a:spLocks noEditPoints="1"/>
            </p:cNvSpPr>
            <p:nvPr/>
          </p:nvSpPr>
          <p:spPr bwMode="auto">
            <a:xfrm>
              <a:off x="588" y="3133"/>
              <a:ext cx="184" cy="72"/>
            </a:xfrm>
            <a:custGeom>
              <a:avLst/>
              <a:gdLst>
                <a:gd name="T0" fmla="*/ 0 w 184"/>
                <a:gd name="T1" fmla="*/ 72 h 72"/>
                <a:gd name="T2" fmla="*/ 184 w 184"/>
                <a:gd name="T3" fmla="*/ 72 h 72"/>
                <a:gd name="T4" fmla="*/ 0 w 184"/>
                <a:gd name="T5" fmla="*/ 0 h 72"/>
                <a:gd name="T6" fmla="*/ 184 w 184"/>
                <a:gd name="T7" fmla="*/ 0 h 72"/>
                <a:gd name="T8" fmla="*/ 0 w 184"/>
                <a:gd name="T9" fmla="*/ 72 h 72"/>
                <a:gd name="T10" fmla="*/ 0 w 184"/>
                <a:gd name="T11" fmla="*/ 0 h 72"/>
                <a:gd name="T12" fmla="*/ 184 w 184"/>
                <a:gd name="T13" fmla="*/ 72 h 72"/>
                <a:gd name="T14" fmla="*/ 184 w 18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2">
                  <a:moveTo>
                    <a:pt x="0" y="72"/>
                  </a:moveTo>
                  <a:lnTo>
                    <a:pt x="184" y="72"/>
                  </a:lnTo>
                  <a:moveTo>
                    <a:pt x="0" y="0"/>
                  </a:moveTo>
                  <a:lnTo>
                    <a:pt x="184" y="0"/>
                  </a:lnTo>
                  <a:moveTo>
                    <a:pt x="0" y="72"/>
                  </a:moveTo>
                  <a:lnTo>
                    <a:pt x="0" y="0"/>
                  </a:lnTo>
                  <a:moveTo>
                    <a:pt x="184" y="72"/>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61" name="Rectangle 59">
              <a:extLst>
                <a:ext uri="{FF2B5EF4-FFF2-40B4-BE49-F238E27FC236}">
                  <a16:creationId xmlns:a16="http://schemas.microsoft.com/office/drawing/2014/main" id="{0934CC05-C37A-4978-8E85-7EAFE645F0B5}"/>
                </a:ext>
              </a:extLst>
            </p:cNvPr>
            <p:cNvSpPr>
              <a:spLocks noChangeArrowheads="1"/>
            </p:cNvSpPr>
            <p:nvPr/>
          </p:nvSpPr>
          <p:spPr bwMode="auto">
            <a:xfrm>
              <a:off x="557" y="3387"/>
              <a:ext cx="184" cy="73"/>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62" name="Freeform 60">
              <a:extLst>
                <a:ext uri="{FF2B5EF4-FFF2-40B4-BE49-F238E27FC236}">
                  <a16:creationId xmlns:a16="http://schemas.microsoft.com/office/drawing/2014/main" id="{4A8ED4A4-9232-4255-A336-025187D81A81}"/>
                </a:ext>
              </a:extLst>
            </p:cNvPr>
            <p:cNvSpPr>
              <a:spLocks noEditPoints="1"/>
            </p:cNvSpPr>
            <p:nvPr/>
          </p:nvSpPr>
          <p:spPr bwMode="auto">
            <a:xfrm>
              <a:off x="557" y="3387"/>
              <a:ext cx="184" cy="73"/>
            </a:xfrm>
            <a:custGeom>
              <a:avLst/>
              <a:gdLst>
                <a:gd name="T0" fmla="*/ 0 w 184"/>
                <a:gd name="T1" fmla="*/ 73 h 73"/>
                <a:gd name="T2" fmla="*/ 184 w 184"/>
                <a:gd name="T3" fmla="*/ 73 h 73"/>
                <a:gd name="T4" fmla="*/ 0 w 184"/>
                <a:gd name="T5" fmla="*/ 73 h 73"/>
                <a:gd name="T6" fmla="*/ 0 w 184"/>
                <a:gd name="T7" fmla="*/ 0 h 73"/>
                <a:gd name="T8" fmla="*/ 184 w 184"/>
                <a:gd name="T9" fmla="*/ 0 h 73"/>
                <a:gd name="T10" fmla="*/ 0 w 184"/>
                <a:gd name="T11" fmla="*/ 0 h 73"/>
              </a:gdLst>
              <a:ahLst/>
              <a:cxnLst>
                <a:cxn ang="0">
                  <a:pos x="T0" y="T1"/>
                </a:cxn>
                <a:cxn ang="0">
                  <a:pos x="T2" y="T3"/>
                </a:cxn>
                <a:cxn ang="0">
                  <a:pos x="T4" y="T5"/>
                </a:cxn>
                <a:cxn ang="0">
                  <a:pos x="T6" y="T7"/>
                </a:cxn>
                <a:cxn ang="0">
                  <a:pos x="T8" y="T9"/>
                </a:cxn>
                <a:cxn ang="0">
                  <a:pos x="T10" y="T11"/>
                </a:cxn>
              </a:cxnLst>
              <a:rect l="0" t="0" r="r" b="b"/>
              <a:pathLst>
                <a:path w="184" h="73">
                  <a:moveTo>
                    <a:pt x="0" y="73"/>
                  </a:moveTo>
                  <a:lnTo>
                    <a:pt x="184" y="73"/>
                  </a:lnTo>
                  <a:lnTo>
                    <a:pt x="0" y="73"/>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63" name="Freeform 61">
              <a:extLst>
                <a:ext uri="{FF2B5EF4-FFF2-40B4-BE49-F238E27FC236}">
                  <a16:creationId xmlns:a16="http://schemas.microsoft.com/office/drawing/2014/main" id="{3839FCE5-1131-4435-81EE-5FABA90AC55A}"/>
                </a:ext>
              </a:extLst>
            </p:cNvPr>
            <p:cNvSpPr>
              <a:spLocks noEditPoints="1"/>
            </p:cNvSpPr>
            <p:nvPr/>
          </p:nvSpPr>
          <p:spPr bwMode="auto">
            <a:xfrm>
              <a:off x="557" y="3387"/>
              <a:ext cx="184" cy="73"/>
            </a:xfrm>
            <a:custGeom>
              <a:avLst/>
              <a:gdLst>
                <a:gd name="T0" fmla="*/ 0 w 184"/>
                <a:gd name="T1" fmla="*/ 73 h 73"/>
                <a:gd name="T2" fmla="*/ 184 w 184"/>
                <a:gd name="T3" fmla="*/ 73 h 73"/>
                <a:gd name="T4" fmla="*/ 0 w 184"/>
                <a:gd name="T5" fmla="*/ 0 h 73"/>
                <a:gd name="T6" fmla="*/ 184 w 184"/>
                <a:gd name="T7" fmla="*/ 0 h 73"/>
                <a:gd name="T8" fmla="*/ 0 w 184"/>
                <a:gd name="T9" fmla="*/ 73 h 73"/>
                <a:gd name="T10" fmla="*/ 0 w 184"/>
                <a:gd name="T11" fmla="*/ 0 h 73"/>
                <a:gd name="T12" fmla="*/ 184 w 184"/>
                <a:gd name="T13" fmla="*/ 73 h 73"/>
                <a:gd name="T14" fmla="*/ 184 w 184"/>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3">
                  <a:moveTo>
                    <a:pt x="0" y="73"/>
                  </a:moveTo>
                  <a:lnTo>
                    <a:pt x="184" y="73"/>
                  </a:lnTo>
                  <a:moveTo>
                    <a:pt x="0" y="0"/>
                  </a:moveTo>
                  <a:lnTo>
                    <a:pt x="184" y="0"/>
                  </a:lnTo>
                  <a:moveTo>
                    <a:pt x="0" y="73"/>
                  </a:moveTo>
                  <a:lnTo>
                    <a:pt x="0" y="0"/>
                  </a:lnTo>
                  <a:moveTo>
                    <a:pt x="184" y="73"/>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1024" name="Rectangle 62">
              <a:extLst>
                <a:ext uri="{FF2B5EF4-FFF2-40B4-BE49-F238E27FC236}">
                  <a16:creationId xmlns:a16="http://schemas.microsoft.com/office/drawing/2014/main" id="{4D3A57B5-5EB4-4C25-833D-F24E6DF913C2}"/>
                </a:ext>
              </a:extLst>
            </p:cNvPr>
            <p:cNvSpPr>
              <a:spLocks noChangeArrowheads="1"/>
            </p:cNvSpPr>
            <p:nvPr/>
          </p:nvSpPr>
          <p:spPr bwMode="auto">
            <a:xfrm>
              <a:off x="557" y="3642"/>
              <a:ext cx="184"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1025" name="Freeform 63">
              <a:extLst>
                <a:ext uri="{FF2B5EF4-FFF2-40B4-BE49-F238E27FC236}">
                  <a16:creationId xmlns:a16="http://schemas.microsoft.com/office/drawing/2014/main" id="{C1375C4B-1784-4B93-BACA-71A43FF49B1E}"/>
                </a:ext>
              </a:extLst>
            </p:cNvPr>
            <p:cNvSpPr>
              <a:spLocks noEditPoints="1"/>
            </p:cNvSpPr>
            <p:nvPr/>
          </p:nvSpPr>
          <p:spPr bwMode="auto">
            <a:xfrm>
              <a:off x="557" y="3642"/>
              <a:ext cx="184" cy="72"/>
            </a:xfrm>
            <a:custGeom>
              <a:avLst/>
              <a:gdLst>
                <a:gd name="T0" fmla="*/ 0 w 184"/>
                <a:gd name="T1" fmla="*/ 72 h 72"/>
                <a:gd name="T2" fmla="*/ 184 w 184"/>
                <a:gd name="T3" fmla="*/ 72 h 72"/>
                <a:gd name="T4" fmla="*/ 0 w 184"/>
                <a:gd name="T5" fmla="*/ 72 h 72"/>
                <a:gd name="T6" fmla="*/ 0 w 184"/>
                <a:gd name="T7" fmla="*/ 0 h 72"/>
                <a:gd name="T8" fmla="*/ 184 w 184"/>
                <a:gd name="T9" fmla="*/ 0 h 72"/>
                <a:gd name="T10" fmla="*/ 0 w 184"/>
                <a:gd name="T11" fmla="*/ 0 h 72"/>
              </a:gdLst>
              <a:ahLst/>
              <a:cxnLst>
                <a:cxn ang="0">
                  <a:pos x="T0" y="T1"/>
                </a:cxn>
                <a:cxn ang="0">
                  <a:pos x="T2" y="T3"/>
                </a:cxn>
                <a:cxn ang="0">
                  <a:pos x="T4" y="T5"/>
                </a:cxn>
                <a:cxn ang="0">
                  <a:pos x="T6" y="T7"/>
                </a:cxn>
                <a:cxn ang="0">
                  <a:pos x="T8" y="T9"/>
                </a:cxn>
                <a:cxn ang="0">
                  <a:pos x="T10" y="T11"/>
                </a:cxn>
              </a:cxnLst>
              <a:rect l="0" t="0" r="r" b="b"/>
              <a:pathLst>
                <a:path w="184" h="72">
                  <a:moveTo>
                    <a:pt x="0" y="72"/>
                  </a:moveTo>
                  <a:lnTo>
                    <a:pt x="184" y="72"/>
                  </a:lnTo>
                  <a:lnTo>
                    <a:pt x="0" y="72"/>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1026" name="Freeform 64">
              <a:extLst>
                <a:ext uri="{FF2B5EF4-FFF2-40B4-BE49-F238E27FC236}">
                  <a16:creationId xmlns:a16="http://schemas.microsoft.com/office/drawing/2014/main" id="{19712813-51E3-469E-ACC8-63EF0985D8EF}"/>
                </a:ext>
              </a:extLst>
            </p:cNvPr>
            <p:cNvSpPr>
              <a:spLocks noEditPoints="1"/>
            </p:cNvSpPr>
            <p:nvPr/>
          </p:nvSpPr>
          <p:spPr bwMode="auto">
            <a:xfrm>
              <a:off x="557" y="3642"/>
              <a:ext cx="184" cy="72"/>
            </a:xfrm>
            <a:custGeom>
              <a:avLst/>
              <a:gdLst>
                <a:gd name="T0" fmla="*/ 0 w 184"/>
                <a:gd name="T1" fmla="*/ 72 h 72"/>
                <a:gd name="T2" fmla="*/ 184 w 184"/>
                <a:gd name="T3" fmla="*/ 72 h 72"/>
                <a:gd name="T4" fmla="*/ 0 w 184"/>
                <a:gd name="T5" fmla="*/ 0 h 72"/>
                <a:gd name="T6" fmla="*/ 184 w 184"/>
                <a:gd name="T7" fmla="*/ 0 h 72"/>
                <a:gd name="T8" fmla="*/ 0 w 184"/>
                <a:gd name="T9" fmla="*/ 72 h 72"/>
                <a:gd name="T10" fmla="*/ 0 w 184"/>
                <a:gd name="T11" fmla="*/ 0 h 72"/>
                <a:gd name="T12" fmla="*/ 184 w 184"/>
                <a:gd name="T13" fmla="*/ 72 h 72"/>
                <a:gd name="T14" fmla="*/ 184 w 18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2">
                  <a:moveTo>
                    <a:pt x="0" y="72"/>
                  </a:moveTo>
                  <a:lnTo>
                    <a:pt x="184" y="72"/>
                  </a:lnTo>
                  <a:moveTo>
                    <a:pt x="0" y="0"/>
                  </a:moveTo>
                  <a:lnTo>
                    <a:pt x="184" y="0"/>
                  </a:lnTo>
                  <a:moveTo>
                    <a:pt x="0" y="72"/>
                  </a:moveTo>
                  <a:lnTo>
                    <a:pt x="0" y="0"/>
                  </a:lnTo>
                  <a:moveTo>
                    <a:pt x="184" y="72"/>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1027" name="Rectangle 65">
              <a:extLst>
                <a:ext uri="{FF2B5EF4-FFF2-40B4-BE49-F238E27FC236}">
                  <a16:creationId xmlns:a16="http://schemas.microsoft.com/office/drawing/2014/main" id="{10A23465-686D-4E52-9A68-FF910A20C262}"/>
                </a:ext>
              </a:extLst>
            </p:cNvPr>
            <p:cNvSpPr>
              <a:spLocks noChangeArrowheads="1"/>
            </p:cNvSpPr>
            <p:nvPr/>
          </p:nvSpPr>
          <p:spPr bwMode="auto">
            <a:xfrm>
              <a:off x="1055" y="2715"/>
              <a:ext cx="30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Oficina</a:t>
              </a:r>
              <a:r>
                <a:rPr kumimoji="0" lang="es-ES" sz="1100" b="0" i="0" u="none" strike="noStrike" cap="none" normalizeH="0" baseline="0" noProof="0" dirty="0">
                  <a:ln>
                    <a:noFill/>
                  </a:ln>
                  <a:solidFill>
                    <a:srgbClr val="000000"/>
                  </a:solidFill>
                  <a:effectLst/>
                  <a:cs typeface="Arial" panose="020B0604020202020204" pitchFamily="34" charset="0"/>
                </a:rPr>
                <a:t> </a:t>
              </a:r>
              <a:endParaRPr kumimoji="0" lang="es-ES" sz="1100" b="0" i="0" u="none" strike="noStrike" cap="none" normalizeH="0" baseline="0" noProof="0" dirty="0">
                <a:ln>
                  <a:noFill/>
                </a:ln>
                <a:solidFill>
                  <a:schemeClr val="tx1"/>
                </a:solidFill>
                <a:effectLst/>
                <a:cs typeface="Arial" panose="020B0604020202020204" pitchFamily="34" charset="0"/>
              </a:endParaRPr>
            </a:p>
          </p:txBody>
        </p:sp>
        <p:sp>
          <p:nvSpPr>
            <p:cNvPr id="1028" name="Rectangle 66">
              <a:extLst>
                <a:ext uri="{FF2B5EF4-FFF2-40B4-BE49-F238E27FC236}">
                  <a16:creationId xmlns:a16="http://schemas.microsoft.com/office/drawing/2014/main" id="{14AF46B6-B22B-42EA-8156-C5F17BFB04B0}"/>
                </a:ext>
              </a:extLst>
            </p:cNvPr>
            <p:cNvSpPr>
              <a:spLocks noChangeArrowheads="1"/>
            </p:cNvSpPr>
            <p:nvPr/>
          </p:nvSpPr>
          <p:spPr bwMode="auto">
            <a:xfrm>
              <a:off x="959" y="2851"/>
              <a:ext cx="457"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(de origen)</a:t>
              </a:r>
              <a:endParaRPr kumimoji="0" lang="es-ES" sz="1000" b="0" i="0" u="none" strike="noStrike" cap="none" normalizeH="0" baseline="0" noProof="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p:txBody>
        </p:sp>
        <p:sp>
          <p:nvSpPr>
            <p:cNvPr id="1029" name="Rectangle 67">
              <a:extLst>
                <a:ext uri="{FF2B5EF4-FFF2-40B4-BE49-F238E27FC236}">
                  <a16:creationId xmlns:a16="http://schemas.microsoft.com/office/drawing/2014/main" id="{F2E0B115-0167-4EDA-8E41-9E27138CE1F7}"/>
                </a:ext>
              </a:extLst>
            </p:cNvPr>
            <p:cNvSpPr>
              <a:spLocks noChangeArrowheads="1"/>
            </p:cNvSpPr>
            <p:nvPr/>
          </p:nvSpPr>
          <p:spPr bwMode="auto">
            <a:xfrm>
              <a:off x="1823" y="2556"/>
              <a:ext cx="485"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Centro de </a:t>
              </a:r>
              <a:br>
                <a:rPr kumimoji="0" lang="es-ES" sz="10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br>
              <a:r>
                <a:rPr kumimoji="0" lang="es-ES" sz="10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clasificación</a:t>
              </a:r>
              <a:endParaRPr kumimoji="0" lang="es-ES" sz="1000" b="0" i="0" u="none" strike="noStrike" cap="none" normalizeH="0" baseline="0" noProof="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p:txBody>
        </p:sp>
        <p:sp>
          <p:nvSpPr>
            <p:cNvPr id="1031" name="Rectangle 69">
              <a:extLst>
                <a:ext uri="{FF2B5EF4-FFF2-40B4-BE49-F238E27FC236}">
                  <a16:creationId xmlns:a16="http://schemas.microsoft.com/office/drawing/2014/main" id="{36734EB7-BE46-42C5-833F-F0426CED393C}"/>
                </a:ext>
              </a:extLst>
            </p:cNvPr>
            <p:cNvSpPr>
              <a:spLocks noChangeArrowheads="1"/>
            </p:cNvSpPr>
            <p:nvPr/>
          </p:nvSpPr>
          <p:spPr bwMode="auto">
            <a:xfrm>
              <a:off x="1822" y="2804"/>
              <a:ext cx="457"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(de origen)</a:t>
              </a:r>
              <a:endParaRPr kumimoji="0" lang="es-ES" sz="1000" b="0" i="0" u="none" strike="noStrike" cap="none" normalizeH="0" baseline="0" noProof="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p:txBody>
        </p:sp>
        <p:sp>
          <p:nvSpPr>
            <p:cNvPr id="1032" name="Rectangle 70">
              <a:extLst>
                <a:ext uri="{FF2B5EF4-FFF2-40B4-BE49-F238E27FC236}">
                  <a16:creationId xmlns:a16="http://schemas.microsoft.com/office/drawing/2014/main" id="{E9EF801C-6984-4D52-B11E-133F0FA1B4FF}"/>
                </a:ext>
              </a:extLst>
            </p:cNvPr>
            <p:cNvSpPr>
              <a:spLocks noChangeArrowheads="1"/>
            </p:cNvSpPr>
            <p:nvPr/>
          </p:nvSpPr>
          <p:spPr bwMode="auto">
            <a:xfrm>
              <a:off x="4794" y="2913"/>
              <a:ext cx="306"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Aduana</a:t>
              </a:r>
              <a:endParaRPr kumimoji="0" lang="es-ES" sz="1100" b="0" i="0" u="none" strike="noStrike" cap="none" normalizeH="0" baseline="0" noProof="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p:txBody>
        </p:sp>
        <p:sp>
          <p:nvSpPr>
            <p:cNvPr id="1036" name="Rectangle 74">
              <a:extLst>
                <a:ext uri="{FF2B5EF4-FFF2-40B4-BE49-F238E27FC236}">
                  <a16:creationId xmlns:a16="http://schemas.microsoft.com/office/drawing/2014/main" id="{78473B9E-152C-425D-B329-E3CF0B32A00E}"/>
                </a:ext>
              </a:extLst>
            </p:cNvPr>
            <p:cNvSpPr>
              <a:spLocks noChangeArrowheads="1"/>
            </p:cNvSpPr>
            <p:nvPr/>
          </p:nvSpPr>
          <p:spPr bwMode="auto">
            <a:xfrm>
              <a:off x="6758" y="2552"/>
              <a:ext cx="714"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Último kilómetro/</a:t>
              </a:r>
              <a:br>
                <a:rPr kumimoji="0" lang="es-ES" sz="10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br>
              <a:r>
                <a:rPr kumimoji="0" lang="es-ES" sz="10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Destinatario/</a:t>
              </a:r>
              <a:br>
                <a:rPr kumimoji="0" lang="es-ES" sz="10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br>
              <a:r>
                <a:rPr kumimoji="0" lang="es-ES" sz="10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Distribución</a:t>
              </a:r>
              <a:endParaRPr kumimoji="0" lang="es-ES" sz="1000" b="0" i="0" u="none" strike="noStrike" cap="none" normalizeH="0" baseline="0" noProof="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p:txBody>
        </p:sp>
        <p:sp>
          <p:nvSpPr>
            <p:cNvPr id="1042" name="Rectangle 80">
              <a:extLst>
                <a:ext uri="{FF2B5EF4-FFF2-40B4-BE49-F238E27FC236}">
                  <a16:creationId xmlns:a16="http://schemas.microsoft.com/office/drawing/2014/main" id="{F5C3ED85-607C-455E-AF41-BC7CD1B8B1E4}"/>
                </a:ext>
              </a:extLst>
            </p:cNvPr>
            <p:cNvSpPr>
              <a:spLocks noChangeArrowheads="1"/>
            </p:cNvSpPr>
            <p:nvPr/>
          </p:nvSpPr>
          <p:spPr bwMode="auto">
            <a:xfrm>
              <a:off x="5002" y="2773"/>
              <a:ext cx="497"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(de destino)</a:t>
              </a:r>
              <a:endParaRPr kumimoji="0" lang="es-ES" sz="1000" b="0" i="0" u="none" strike="noStrike" cap="none" normalizeH="0" baseline="0" noProof="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p:txBody>
        </p:sp>
        <p:sp>
          <p:nvSpPr>
            <p:cNvPr id="1043" name="Rectangle 81">
              <a:extLst>
                <a:ext uri="{FF2B5EF4-FFF2-40B4-BE49-F238E27FC236}">
                  <a16:creationId xmlns:a16="http://schemas.microsoft.com/office/drawing/2014/main" id="{7A0DB649-3076-419B-B77B-88F9561FF6A8}"/>
                </a:ext>
              </a:extLst>
            </p:cNvPr>
            <p:cNvSpPr>
              <a:spLocks noChangeArrowheads="1"/>
            </p:cNvSpPr>
            <p:nvPr/>
          </p:nvSpPr>
          <p:spPr bwMode="auto">
            <a:xfrm>
              <a:off x="5281" y="3184"/>
              <a:ext cx="184"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1044" name="Rectangle 82">
              <a:extLst>
                <a:ext uri="{FF2B5EF4-FFF2-40B4-BE49-F238E27FC236}">
                  <a16:creationId xmlns:a16="http://schemas.microsoft.com/office/drawing/2014/main" id="{E4091D6F-DC06-4904-BE4C-F048CF4A2C8F}"/>
                </a:ext>
              </a:extLst>
            </p:cNvPr>
            <p:cNvSpPr>
              <a:spLocks noChangeArrowheads="1"/>
            </p:cNvSpPr>
            <p:nvPr/>
          </p:nvSpPr>
          <p:spPr bwMode="auto">
            <a:xfrm>
              <a:off x="5281" y="3184"/>
              <a:ext cx="184"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1045" name="Freeform 83">
              <a:extLst>
                <a:ext uri="{FF2B5EF4-FFF2-40B4-BE49-F238E27FC236}">
                  <a16:creationId xmlns:a16="http://schemas.microsoft.com/office/drawing/2014/main" id="{801C9718-BB20-422D-B926-A00B8C216447}"/>
                </a:ext>
              </a:extLst>
            </p:cNvPr>
            <p:cNvSpPr>
              <a:spLocks noEditPoints="1"/>
            </p:cNvSpPr>
            <p:nvPr/>
          </p:nvSpPr>
          <p:spPr bwMode="auto">
            <a:xfrm>
              <a:off x="4936" y="3066"/>
              <a:ext cx="11" cy="206"/>
            </a:xfrm>
            <a:custGeom>
              <a:avLst/>
              <a:gdLst>
                <a:gd name="T0" fmla="*/ 0 w 40"/>
                <a:gd name="T1" fmla="*/ 741 h 761"/>
                <a:gd name="T2" fmla="*/ 0 w 40"/>
                <a:gd name="T3" fmla="*/ 741 h 761"/>
                <a:gd name="T4" fmla="*/ 20 w 40"/>
                <a:gd name="T5" fmla="*/ 721 h 761"/>
                <a:gd name="T6" fmla="*/ 40 w 40"/>
                <a:gd name="T7" fmla="*/ 741 h 761"/>
                <a:gd name="T8" fmla="*/ 40 w 40"/>
                <a:gd name="T9" fmla="*/ 741 h 761"/>
                <a:gd name="T10" fmla="*/ 20 w 40"/>
                <a:gd name="T11" fmla="*/ 761 h 761"/>
                <a:gd name="T12" fmla="*/ 0 w 40"/>
                <a:gd name="T13" fmla="*/ 741 h 761"/>
                <a:gd name="T14" fmla="*/ 0 w 40"/>
                <a:gd name="T15" fmla="*/ 621 h 761"/>
                <a:gd name="T16" fmla="*/ 0 w 40"/>
                <a:gd name="T17" fmla="*/ 620 h 761"/>
                <a:gd name="T18" fmla="*/ 20 w 40"/>
                <a:gd name="T19" fmla="*/ 600 h 761"/>
                <a:gd name="T20" fmla="*/ 40 w 40"/>
                <a:gd name="T21" fmla="*/ 620 h 761"/>
                <a:gd name="T22" fmla="*/ 40 w 40"/>
                <a:gd name="T23" fmla="*/ 621 h 761"/>
                <a:gd name="T24" fmla="*/ 20 w 40"/>
                <a:gd name="T25" fmla="*/ 641 h 761"/>
                <a:gd name="T26" fmla="*/ 0 w 40"/>
                <a:gd name="T27" fmla="*/ 621 h 761"/>
                <a:gd name="T28" fmla="*/ 0 w 40"/>
                <a:gd name="T29" fmla="*/ 500 h 761"/>
                <a:gd name="T30" fmla="*/ 0 w 40"/>
                <a:gd name="T31" fmla="*/ 500 h 761"/>
                <a:gd name="T32" fmla="*/ 20 w 40"/>
                <a:gd name="T33" fmla="*/ 480 h 761"/>
                <a:gd name="T34" fmla="*/ 40 w 40"/>
                <a:gd name="T35" fmla="*/ 500 h 761"/>
                <a:gd name="T36" fmla="*/ 40 w 40"/>
                <a:gd name="T37" fmla="*/ 500 h 761"/>
                <a:gd name="T38" fmla="*/ 20 w 40"/>
                <a:gd name="T39" fmla="*/ 520 h 761"/>
                <a:gd name="T40" fmla="*/ 0 w 40"/>
                <a:gd name="T41" fmla="*/ 500 h 761"/>
                <a:gd name="T42" fmla="*/ 0 w 40"/>
                <a:gd name="T43" fmla="*/ 380 h 761"/>
                <a:gd name="T44" fmla="*/ 0 w 40"/>
                <a:gd name="T45" fmla="*/ 380 h 761"/>
                <a:gd name="T46" fmla="*/ 20 w 40"/>
                <a:gd name="T47" fmla="*/ 360 h 761"/>
                <a:gd name="T48" fmla="*/ 40 w 40"/>
                <a:gd name="T49" fmla="*/ 380 h 761"/>
                <a:gd name="T50" fmla="*/ 40 w 40"/>
                <a:gd name="T51" fmla="*/ 380 h 761"/>
                <a:gd name="T52" fmla="*/ 20 w 40"/>
                <a:gd name="T53" fmla="*/ 400 h 761"/>
                <a:gd name="T54" fmla="*/ 0 w 40"/>
                <a:gd name="T55" fmla="*/ 380 h 761"/>
                <a:gd name="T56" fmla="*/ 0 w 40"/>
                <a:gd name="T57" fmla="*/ 260 h 761"/>
                <a:gd name="T58" fmla="*/ 0 w 40"/>
                <a:gd name="T59" fmla="*/ 260 h 761"/>
                <a:gd name="T60" fmla="*/ 20 w 40"/>
                <a:gd name="T61" fmla="*/ 240 h 761"/>
                <a:gd name="T62" fmla="*/ 40 w 40"/>
                <a:gd name="T63" fmla="*/ 260 h 761"/>
                <a:gd name="T64" fmla="*/ 40 w 40"/>
                <a:gd name="T65" fmla="*/ 260 h 761"/>
                <a:gd name="T66" fmla="*/ 20 w 40"/>
                <a:gd name="T67" fmla="*/ 280 h 761"/>
                <a:gd name="T68" fmla="*/ 0 w 40"/>
                <a:gd name="T69" fmla="*/ 260 h 761"/>
                <a:gd name="T70" fmla="*/ 0 w 40"/>
                <a:gd name="T71" fmla="*/ 140 h 761"/>
                <a:gd name="T72" fmla="*/ 0 w 40"/>
                <a:gd name="T73" fmla="*/ 140 h 761"/>
                <a:gd name="T74" fmla="*/ 20 w 40"/>
                <a:gd name="T75" fmla="*/ 120 h 761"/>
                <a:gd name="T76" fmla="*/ 40 w 40"/>
                <a:gd name="T77" fmla="*/ 140 h 761"/>
                <a:gd name="T78" fmla="*/ 40 w 40"/>
                <a:gd name="T79" fmla="*/ 140 h 761"/>
                <a:gd name="T80" fmla="*/ 20 w 40"/>
                <a:gd name="T81" fmla="*/ 160 h 761"/>
                <a:gd name="T82" fmla="*/ 0 w 40"/>
                <a:gd name="T83" fmla="*/ 140 h 761"/>
                <a:gd name="T84" fmla="*/ 0 w 40"/>
                <a:gd name="T85" fmla="*/ 20 h 761"/>
                <a:gd name="T86" fmla="*/ 0 w 40"/>
                <a:gd name="T87" fmla="*/ 20 h 761"/>
                <a:gd name="T88" fmla="*/ 20 w 40"/>
                <a:gd name="T89" fmla="*/ 0 h 761"/>
                <a:gd name="T90" fmla="*/ 40 w 40"/>
                <a:gd name="T91" fmla="*/ 20 h 761"/>
                <a:gd name="T92" fmla="*/ 40 w 40"/>
                <a:gd name="T93" fmla="*/ 20 h 761"/>
                <a:gd name="T94" fmla="*/ 20 w 40"/>
                <a:gd name="T95" fmla="*/ 40 h 761"/>
                <a:gd name="T96" fmla="*/ 0 w 40"/>
                <a:gd name="T97" fmla="*/ 2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1">
                  <a:moveTo>
                    <a:pt x="0" y="741"/>
                  </a:moveTo>
                  <a:lnTo>
                    <a:pt x="0" y="741"/>
                  </a:lnTo>
                  <a:cubicBezTo>
                    <a:pt x="0" y="729"/>
                    <a:pt x="9" y="721"/>
                    <a:pt x="20" y="721"/>
                  </a:cubicBezTo>
                  <a:cubicBezTo>
                    <a:pt x="31" y="721"/>
                    <a:pt x="40" y="729"/>
                    <a:pt x="40" y="741"/>
                  </a:cubicBezTo>
                  <a:lnTo>
                    <a:pt x="40" y="741"/>
                  </a:lnTo>
                  <a:cubicBezTo>
                    <a:pt x="40" y="752"/>
                    <a:pt x="31" y="761"/>
                    <a:pt x="20" y="761"/>
                  </a:cubicBezTo>
                  <a:cubicBezTo>
                    <a:pt x="9" y="761"/>
                    <a:pt x="0" y="752"/>
                    <a:pt x="0" y="741"/>
                  </a:cubicBezTo>
                  <a:close/>
                  <a:moveTo>
                    <a:pt x="0" y="621"/>
                  </a:moveTo>
                  <a:lnTo>
                    <a:pt x="0" y="620"/>
                  </a:lnTo>
                  <a:cubicBezTo>
                    <a:pt x="0" y="609"/>
                    <a:pt x="9" y="600"/>
                    <a:pt x="20" y="600"/>
                  </a:cubicBezTo>
                  <a:cubicBezTo>
                    <a:pt x="31" y="600"/>
                    <a:pt x="40" y="609"/>
                    <a:pt x="40" y="620"/>
                  </a:cubicBezTo>
                  <a:lnTo>
                    <a:pt x="40" y="621"/>
                  </a:lnTo>
                  <a:cubicBezTo>
                    <a:pt x="40" y="632"/>
                    <a:pt x="31" y="641"/>
                    <a:pt x="20" y="641"/>
                  </a:cubicBezTo>
                  <a:cubicBezTo>
                    <a:pt x="9" y="641"/>
                    <a:pt x="0" y="632"/>
                    <a:pt x="0" y="621"/>
                  </a:cubicBezTo>
                  <a:close/>
                  <a:moveTo>
                    <a:pt x="0" y="500"/>
                  </a:moveTo>
                  <a:lnTo>
                    <a:pt x="0" y="500"/>
                  </a:lnTo>
                  <a:cubicBezTo>
                    <a:pt x="0" y="489"/>
                    <a:pt x="9" y="480"/>
                    <a:pt x="20" y="480"/>
                  </a:cubicBezTo>
                  <a:cubicBezTo>
                    <a:pt x="31" y="480"/>
                    <a:pt x="40" y="489"/>
                    <a:pt x="40" y="500"/>
                  </a:cubicBezTo>
                  <a:lnTo>
                    <a:pt x="40" y="500"/>
                  </a:lnTo>
                  <a:cubicBezTo>
                    <a:pt x="40" y="512"/>
                    <a:pt x="31" y="520"/>
                    <a:pt x="20" y="520"/>
                  </a:cubicBezTo>
                  <a:cubicBezTo>
                    <a:pt x="9" y="520"/>
                    <a:pt x="0" y="512"/>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1046" name="Freeform 84">
              <a:extLst>
                <a:ext uri="{FF2B5EF4-FFF2-40B4-BE49-F238E27FC236}">
                  <a16:creationId xmlns:a16="http://schemas.microsoft.com/office/drawing/2014/main" id="{E9705AB6-7849-4D44-9DE3-C57DBFAF4115}"/>
                </a:ext>
              </a:extLst>
            </p:cNvPr>
            <p:cNvSpPr>
              <a:spLocks noEditPoints="1"/>
            </p:cNvSpPr>
            <p:nvPr/>
          </p:nvSpPr>
          <p:spPr bwMode="auto">
            <a:xfrm>
              <a:off x="5226" y="2924"/>
              <a:ext cx="11" cy="206"/>
            </a:xfrm>
            <a:custGeom>
              <a:avLst/>
              <a:gdLst>
                <a:gd name="T0" fmla="*/ 0 w 40"/>
                <a:gd name="T1" fmla="*/ 740 h 760"/>
                <a:gd name="T2" fmla="*/ 0 w 40"/>
                <a:gd name="T3" fmla="*/ 740 h 760"/>
                <a:gd name="T4" fmla="*/ 20 w 40"/>
                <a:gd name="T5" fmla="*/ 720 h 760"/>
                <a:gd name="T6" fmla="*/ 40 w 40"/>
                <a:gd name="T7" fmla="*/ 740 h 760"/>
                <a:gd name="T8" fmla="*/ 40 w 40"/>
                <a:gd name="T9" fmla="*/ 740 h 760"/>
                <a:gd name="T10" fmla="*/ 20 w 40"/>
                <a:gd name="T11" fmla="*/ 760 h 760"/>
                <a:gd name="T12" fmla="*/ 0 w 40"/>
                <a:gd name="T13" fmla="*/ 740 h 760"/>
                <a:gd name="T14" fmla="*/ 0 w 40"/>
                <a:gd name="T15" fmla="*/ 620 h 760"/>
                <a:gd name="T16" fmla="*/ 0 w 40"/>
                <a:gd name="T17" fmla="*/ 620 h 760"/>
                <a:gd name="T18" fmla="*/ 20 w 40"/>
                <a:gd name="T19" fmla="*/ 600 h 760"/>
                <a:gd name="T20" fmla="*/ 40 w 40"/>
                <a:gd name="T21" fmla="*/ 620 h 760"/>
                <a:gd name="T22" fmla="*/ 40 w 40"/>
                <a:gd name="T23" fmla="*/ 620 h 760"/>
                <a:gd name="T24" fmla="*/ 20 w 40"/>
                <a:gd name="T25" fmla="*/ 640 h 760"/>
                <a:gd name="T26" fmla="*/ 0 w 40"/>
                <a:gd name="T27" fmla="*/ 620 h 760"/>
                <a:gd name="T28" fmla="*/ 0 w 40"/>
                <a:gd name="T29" fmla="*/ 500 h 760"/>
                <a:gd name="T30" fmla="*/ 0 w 40"/>
                <a:gd name="T31" fmla="*/ 500 h 760"/>
                <a:gd name="T32" fmla="*/ 20 w 40"/>
                <a:gd name="T33" fmla="*/ 480 h 760"/>
                <a:gd name="T34" fmla="*/ 40 w 40"/>
                <a:gd name="T35" fmla="*/ 500 h 760"/>
                <a:gd name="T36" fmla="*/ 40 w 40"/>
                <a:gd name="T37" fmla="*/ 500 h 760"/>
                <a:gd name="T38" fmla="*/ 20 w 40"/>
                <a:gd name="T39" fmla="*/ 520 h 760"/>
                <a:gd name="T40" fmla="*/ 0 w 40"/>
                <a:gd name="T41" fmla="*/ 500 h 760"/>
                <a:gd name="T42" fmla="*/ 0 w 40"/>
                <a:gd name="T43" fmla="*/ 380 h 760"/>
                <a:gd name="T44" fmla="*/ 0 w 40"/>
                <a:gd name="T45" fmla="*/ 380 h 760"/>
                <a:gd name="T46" fmla="*/ 20 w 40"/>
                <a:gd name="T47" fmla="*/ 360 h 760"/>
                <a:gd name="T48" fmla="*/ 40 w 40"/>
                <a:gd name="T49" fmla="*/ 380 h 760"/>
                <a:gd name="T50" fmla="*/ 40 w 40"/>
                <a:gd name="T51" fmla="*/ 380 h 760"/>
                <a:gd name="T52" fmla="*/ 20 w 40"/>
                <a:gd name="T53" fmla="*/ 400 h 760"/>
                <a:gd name="T54" fmla="*/ 0 w 40"/>
                <a:gd name="T55" fmla="*/ 380 h 760"/>
                <a:gd name="T56" fmla="*/ 0 w 40"/>
                <a:gd name="T57" fmla="*/ 260 h 760"/>
                <a:gd name="T58" fmla="*/ 0 w 40"/>
                <a:gd name="T59" fmla="*/ 260 h 760"/>
                <a:gd name="T60" fmla="*/ 20 w 40"/>
                <a:gd name="T61" fmla="*/ 240 h 760"/>
                <a:gd name="T62" fmla="*/ 40 w 40"/>
                <a:gd name="T63" fmla="*/ 260 h 760"/>
                <a:gd name="T64" fmla="*/ 40 w 40"/>
                <a:gd name="T65" fmla="*/ 260 h 760"/>
                <a:gd name="T66" fmla="*/ 20 w 40"/>
                <a:gd name="T67" fmla="*/ 280 h 760"/>
                <a:gd name="T68" fmla="*/ 0 w 40"/>
                <a:gd name="T69" fmla="*/ 260 h 760"/>
                <a:gd name="T70" fmla="*/ 0 w 40"/>
                <a:gd name="T71" fmla="*/ 140 h 760"/>
                <a:gd name="T72" fmla="*/ 0 w 40"/>
                <a:gd name="T73" fmla="*/ 140 h 760"/>
                <a:gd name="T74" fmla="*/ 20 w 40"/>
                <a:gd name="T75" fmla="*/ 120 h 760"/>
                <a:gd name="T76" fmla="*/ 40 w 40"/>
                <a:gd name="T77" fmla="*/ 140 h 760"/>
                <a:gd name="T78" fmla="*/ 40 w 40"/>
                <a:gd name="T79" fmla="*/ 140 h 760"/>
                <a:gd name="T80" fmla="*/ 20 w 40"/>
                <a:gd name="T81" fmla="*/ 160 h 760"/>
                <a:gd name="T82" fmla="*/ 0 w 40"/>
                <a:gd name="T83" fmla="*/ 140 h 760"/>
                <a:gd name="T84" fmla="*/ 0 w 40"/>
                <a:gd name="T85" fmla="*/ 20 h 760"/>
                <a:gd name="T86" fmla="*/ 0 w 40"/>
                <a:gd name="T87" fmla="*/ 20 h 760"/>
                <a:gd name="T88" fmla="*/ 20 w 40"/>
                <a:gd name="T89" fmla="*/ 0 h 760"/>
                <a:gd name="T90" fmla="*/ 40 w 40"/>
                <a:gd name="T91" fmla="*/ 20 h 760"/>
                <a:gd name="T92" fmla="*/ 40 w 40"/>
                <a:gd name="T93" fmla="*/ 20 h 760"/>
                <a:gd name="T94" fmla="*/ 20 w 40"/>
                <a:gd name="T95" fmla="*/ 40 h 760"/>
                <a:gd name="T96" fmla="*/ 0 w 40"/>
                <a:gd name="T97" fmla="*/ 2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0">
                  <a:moveTo>
                    <a:pt x="0" y="740"/>
                  </a:moveTo>
                  <a:lnTo>
                    <a:pt x="0" y="740"/>
                  </a:lnTo>
                  <a:cubicBezTo>
                    <a:pt x="0" y="729"/>
                    <a:pt x="9" y="720"/>
                    <a:pt x="20" y="720"/>
                  </a:cubicBezTo>
                  <a:cubicBezTo>
                    <a:pt x="31" y="720"/>
                    <a:pt x="40" y="729"/>
                    <a:pt x="40" y="740"/>
                  </a:cubicBezTo>
                  <a:lnTo>
                    <a:pt x="40" y="740"/>
                  </a:lnTo>
                  <a:cubicBezTo>
                    <a:pt x="40" y="752"/>
                    <a:pt x="31" y="760"/>
                    <a:pt x="20" y="760"/>
                  </a:cubicBezTo>
                  <a:cubicBezTo>
                    <a:pt x="9" y="760"/>
                    <a:pt x="0" y="752"/>
                    <a:pt x="0" y="740"/>
                  </a:cubicBezTo>
                  <a:close/>
                  <a:moveTo>
                    <a:pt x="0" y="620"/>
                  </a:moveTo>
                  <a:lnTo>
                    <a:pt x="0" y="620"/>
                  </a:lnTo>
                  <a:cubicBezTo>
                    <a:pt x="0" y="609"/>
                    <a:pt x="9" y="600"/>
                    <a:pt x="20" y="600"/>
                  </a:cubicBezTo>
                  <a:cubicBezTo>
                    <a:pt x="31" y="600"/>
                    <a:pt x="40" y="609"/>
                    <a:pt x="40" y="620"/>
                  </a:cubicBezTo>
                  <a:lnTo>
                    <a:pt x="40" y="620"/>
                  </a:lnTo>
                  <a:cubicBezTo>
                    <a:pt x="40" y="631"/>
                    <a:pt x="31" y="640"/>
                    <a:pt x="20" y="640"/>
                  </a:cubicBezTo>
                  <a:cubicBezTo>
                    <a:pt x="9" y="640"/>
                    <a:pt x="0" y="631"/>
                    <a:pt x="0" y="620"/>
                  </a:cubicBezTo>
                  <a:close/>
                  <a:moveTo>
                    <a:pt x="0" y="500"/>
                  </a:moveTo>
                  <a:lnTo>
                    <a:pt x="0" y="500"/>
                  </a:lnTo>
                  <a:cubicBezTo>
                    <a:pt x="0" y="489"/>
                    <a:pt x="9" y="480"/>
                    <a:pt x="20" y="480"/>
                  </a:cubicBezTo>
                  <a:cubicBezTo>
                    <a:pt x="31" y="480"/>
                    <a:pt x="40" y="489"/>
                    <a:pt x="40" y="500"/>
                  </a:cubicBezTo>
                  <a:lnTo>
                    <a:pt x="40" y="500"/>
                  </a:lnTo>
                  <a:cubicBezTo>
                    <a:pt x="40" y="511"/>
                    <a:pt x="31" y="520"/>
                    <a:pt x="20" y="520"/>
                  </a:cubicBezTo>
                  <a:cubicBezTo>
                    <a:pt x="9" y="520"/>
                    <a:pt x="0" y="511"/>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1047" name="Freeform 85">
              <a:extLst>
                <a:ext uri="{FF2B5EF4-FFF2-40B4-BE49-F238E27FC236}">
                  <a16:creationId xmlns:a16="http://schemas.microsoft.com/office/drawing/2014/main" id="{1ECBCE7E-3DD3-48A8-88FD-9077F728128A}"/>
                </a:ext>
              </a:extLst>
            </p:cNvPr>
            <p:cNvSpPr>
              <a:spLocks noEditPoints="1"/>
            </p:cNvSpPr>
            <p:nvPr/>
          </p:nvSpPr>
          <p:spPr bwMode="auto">
            <a:xfrm>
              <a:off x="6221" y="2983"/>
              <a:ext cx="11" cy="206"/>
            </a:xfrm>
            <a:custGeom>
              <a:avLst/>
              <a:gdLst>
                <a:gd name="T0" fmla="*/ 0 w 40"/>
                <a:gd name="T1" fmla="*/ 741 h 761"/>
                <a:gd name="T2" fmla="*/ 0 w 40"/>
                <a:gd name="T3" fmla="*/ 741 h 761"/>
                <a:gd name="T4" fmla="*/ 20 w 40"/>
                <a:gd name="T5" fmla="*/ 721 h 761"/>
                <a:gd name="T6" fmla="*/ 40 w 40"/>
                <a:gd name="T7" fmla="*/ 741 h 761"/>
                <a:gd name="T8" fmla="*/ 40 w 40"/>
                <a:gd name="T9" fmla="*/ 741 h 761"/>
                <a:gd name="T10" fmla="*/ 20 w 40"/>
                <a:gd name="T11" fmla="*/ 761 h 761"/>
                <a:gd name="T12" fmla="*/ 0 w 40"/>
                <a:gd name="T13" fmla="*/ 741 h 761"/>
                <a:gd name="T14" fmla="*/ 0 w 40"/>
                <a:gd name="T15" fmla="*/ 621 h 761"/>
                <a:gd name="T16" fmla="*/ 0 w 40"/>
                <a:gd name="T17" fmla="*/ 621 h 761"/>
                <a:gd name="T18" fmla="*/ 20 w 40"/>
                <a:gd name="T19" fmla="*/ 601 h 761"/>
                <a:gd name="T20" fmla="*/ 40 w 40"/>
                <a:gd name="T21" fmla="*/ 621 h 761"/>
                <a:gd name="T22" fmla="*/ 40 w 40"/>
                <a:gd name="T23" fmla="*/ 621 h 761"/>
                <a:gd name="T24" fmla="*/ 20 w 40"/>
                <a:gd name="T25" fmla="*/ 641 h 761"/>
                <a:gd name="T26" fmla="*/ 0 w 40"/>
                <a:gd name="T27" fmla="*/ 621 h 761"/>
                <a:gd name="T28" fmla="*/ 0 w 40"/>
                <a:gd name="T29" fmla="*/ 501 h 761"/>
                <a:gd name="T30" fmla="*/ 0 w 40"/>
                <a:gd name="T31" fmla="*/ 501 h 761"/>
                <a:gd name="T32" fmla="*/ 20 w 40"/>
                <a:gd name="T33" fmla="*/ 481 h 761"/>
                <a:gd name="T34" fmla="*/ 40 w 40"/>
                <a:gd name="T35" fmla="*/ 501 h 761"/>
                <a:gd name="T36" fmla="*/ 40 w 40"/>
                <a:gd name="T37" fmla="*/ 501 h 761"/>
                <a:gd name="T38" fmla="*/ 20 w 40"/>
                <a:gd name="T39" fmla="*/ 521 h 761"/>
                <a:gd name="T40" fmla="*/ 0 w 40"/>
                <a:gd name="T41" fmla="*/ 501 h 761"/>
                <a:gd name="T42" fmla="*/ 0 w 40"/>
                <a:gd name="T43" fmla="*/ 381 h 761"/>
                <a:gd name="T44" fmla="*/ 0 w 40"/>
                <a:gd name="T45" fmla="*/ 380 h 761"/>
                <a:gd name="T46" fmla="*/ 20 w 40"/>
                <a:gd name="T47" fmla="*/ 360 h 761"/>
                <a:gd name="T48" fmla="*/ 40 w 40"/>
                <a:gd name="T49" fmla="*/ 380 h 761"/>
                <a:gd name="T50" fmla="*/ 40 w 40"/>
                <a:gd name="T51" fmla="*/ 381 h 761"/>
                <a:gd name="T52" fmla="*/ 20 w 40"/>
                <a:gd name="T53" fmla="*/ 401 h 761"/>
                <a:gd name="T54" fmla="*/ 0 w 40"/>
                <a:gd name="T55" fmla="*/ 381 h 761"/>
                <a:gd name="T56" fmla="*/ 0 w 40"/>
                <a:gd name="T57" fmla="*/ 260 h 761"/>
                <a:gd name="T58" fmla="*/ 0 w 40"/>
                <a:gd name="T59" fmla="*/ 260 h 761"/>
                <a:gd name="T60" fmla="*/ 20 w 40"/>
                <a:gd name="T61" fmla="*/ 240 h 761"/>
                <a:gd name="T62" fmla="*/ 40 w 40"/>
                <a:gd name="T63" fmla="*/ 260 h 761"/>
                <a:gd name="T64" fmla="*/ 40 w 40"/>
                <a:gd name="T65" fmla="*/ 260 h 761"/>
                <a:gd name="T66" fmla="*/ 20 w 40"/>
                <a:gd name="T67" fmla="*/ 280 h 761"/>
                <a:gd name="T68" fmla="*/ 0 w 40"/>
                <a:gd name="T69" fmla="*/ 260 h 761"/>
                <a:gd name="T70" fmla="*/ 0 w 40"/>
                <a:gd name="T71" fmla="*/ 140 h 761"/>
                <a:gd name="T72" fmla="*/ 0 w 40"/>
                <a:gd name="T73" fmla="*/ 140 h 761"/>
                <a:gd name="T74" fmla="*/ 20 w 40"/>
                <a:gd name="T75" fmla="*/ 120 h 761"/>
                <a:gd name="T76" fmla="*/ 40 w 40"/>
                <a:gd name="T77" fmla="*/ 140 h 761"/>
                <a:gd name="T78" fmla="*/ 40 w 40"/>
                <a:gd name="T79" fmla="*/ 140 h 761"/>
                <a:gd name="T80" fmla="*/ 20 w 40"/>
                <a:gd name="T81" fmla="*/ 160 h 761"/>
                <a:gd name="T82" fmla="*/ 0 w 40"/>
                <a:gd name="T83" fmla="*/ 140 h 761"/>
                <a:gd name="T84" fmla="*/ 0 w 40"/>
                <a:gd name="T85" fmla="*/ 20 h 761"/>
                <a:gd name="T86" fmla="*/ 0 w 40"/>
                <a:gd name="T87" fmla="*/ 20 h 761"/>
                <a:gd name="T88" fmla="*/ 20 w 40"/>
                <a:gd name="T89" fmla="*/ 0 h 761"/>
                <a:gd name="T90" fmla="*/ 40 w 40"/>
                <a:gd name="T91" fmla="*/ 20 h 761"/>
                <a:gd name="T92" fmla="*/ 40 w 40"/>
                <a:gd name="T93" fmla="*/ 20 h 761"/>
                <a:gd name="T94" fmla="*/ 20 w 40"/>
                <a:gd name="T95" fmla="*/ 40 h 761"/>
                <a:gd name="T96" fmla="*/ 0 w 40"/>
                <a:gd name="T97" fmla="*/ 2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1">
                  <a:moveTo>
                    <a:pt x="0" y="741"/>
                  </a:moveTo>
                  <a:lnTo>
                    <a:pt x="0" y="741"/>
                  </a:lnTo>
                  <a:cubicBezTo>
                    <a:pt x="0" y="730"/>
                    <a:pt x="9" y="721"/>
                    <a:pt x="20" y="721"/>
                  </a:cubicBezTo>
                  <a:cubicBezTo>
                    <a:pt x="31" y="721"/>
                    <a:pt x="40" y="730"/>
                    <a:pt x="40" y="741"/>
                  </a:cubicBezTo>
                  <a:lnTo>
                    <a:pt x="40" y="741"/>
                  </a:lnTo>
                  <a:cubicBezTo>
                    <a:pt x="40" y="752"/>
                    <a:pt x="31" y="761"/>
                    <a:pt x="20" y="761"/>
                  </a:cubicBezTo>
                  <a:cubicBezTo>
                    <a:pt x="9" y="761"/>
                    <a:pt x="0" y="752"/>
                    <a:pt x="0" y="741"/>
                  </a:cubicBezTo>
                  <a:close/>
                  <a:moveTo>
                    <a:pt x="0" y="621"/>
                  </a:moveTo>
                  <a:lnTo>
                    <a:pt x="0" y="621"/>
                  </a:lnTo>
                  <a:cubicBezTo>
                    <a:pt x="0" y="609"/>
                    <a:pt x="9" y="601"/>
                    <a:pt x="20" y="601"/>
                  </a:cubicBezTo>
                  <a:cubicBezTo>
                    <a:pt x="31" y="601"/>
                    <a:pt x="40" y="609"/>
                    <a:pt x="40" y="621"/>
                  </a:cubicBezTo>
                  <a:lnTo>
                    <a:pt x="40" y="621"/>
                  </a:lnTo>
                  <a:cubicBezTo>
                    <a:pt x="40" y="632"/>
                    <a:pt x="31" y="641"/>
                    <a:pt x="20" y="641"/>
                  </a:cubicBezTo>
                  <a:cubicBezTo>
                    <a:pt x="9" y="641"/>
                    <a:pt x="0" y="632"/>
                    <a:pt x="0" y="621"/>
                  </a:cubicBezTo>
                  <a:close/>
                  <a:moveTo>
                    <a:pt x="0" y="501"/>
                  </a:moveTo>
                  <a:lnTo>
                    <a:pt x="0" y="501"/>
                  </a:lnTo>
                  <a:cubicBezTo>
                    <a:pt x="0" y="489"/>
                    <a:pt x="9" y="481"/>
                    <a:pt x="20" y="481"/>
                  </a:cubicBezTo>
                  <a:cubicBezTo>
                    <a:pt x="31" y="481"/>
                    <a:pt x="40" y="489"/>
                    <a:pt x="40" y="501"/>
                  </a:cubicBezTo>
                  <a:lnTo>
                    <a:pt x="40" y="501"/>
                  </a:lnTo>
                  <a:cubicBezTo>
                    <a:pt x="40" y="512"/>
                    <a:pt x="31" y="521"/>
                    <a:pt x="20" y="521"/>
                  </a:cubicBezTo>
                  <a:cubicBezTo>
                    <a:pt x="9" y="521"/>
                    <a:pt x="0" y="512"/>
                    <a:pt x="0" y="501"/>
                  </a:cubicBezTo>
                  <a:close/>
                  <a:moveTo>
                    <a:pt x="0" y="381"/>
                  </a:moveTo>
                  <a:lnTo>
                    <a:pt x="0" y="380"/>
                  </a:lnTo>
                  <a:cubicBezTo>
                    <a:pt x="0" y="369"/>
                    <a:pt x="9" y="360"/>
                    <a:pt x="20" y="360"/>
                  </a:cubicBezTo>
                  <a:cubicBezTo>
                    <a:pt x="31" y="360"/>
                    <a:pt x="40" y="369"/>
                    <a:pt x="40" y="380"/>
                  </a:cubicBezTo>
                  <a:lnTo>
                    <a:pt x="40" y="381"/>
                  </a:lnTo>
                  <a:cubicBezTo>
                    <a:pt x="40" y="392"/>
                    <a:pt x="31" y="401"/>
                    <a:pt x="20" y="401"/>
                  </a:cubicBezTo>
                  <a:cubicBezTo>
                    <a:pt x="9" y="401"/>
                    <a:pt x="0" y="392"/>
                    <a:pt x="0" y="381"/>
                  </a:cubicBezTo>
                  <a:close/>
                  <a:moveTo>
                    <a:pt x="0" y="260"/>
                  </a:moveTo>
                  <a:lnTo>
                    <a:pt x="0" y="260"/>
                  </a:lnTo>
                  <a:cubicBezTo>
                    <a:pt x="0" y="249"/>
                    <a:pt x="9" y="240"/>
                    <a:pt x="20" y="240"/>
                  </a:cubicBezTo>
                  <a:cubicBezTo>
                    <a:pt x="31" y="240"/>
                    <a:pt x="40" y="249"/>
                    <a:pt x="40" y="260"/>
                  </a:cubicBezTo>
                  <a:lnTo>
                    <a:pt x="40" y="260"/>
                  </a:lnTo>
                  <a:cubicBezTo>
                    <a:pt x="40" y="272"/>
                    <a:pt x="31" y="280"/>
                    <a:pt x="20" y="280"/>
                  </a:cubicBezTo>
                  <a:cubicBezTo>
                    <a:pt x="9" y="280"/>
                    <a:pt x="0" y="272"/>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1048" name="Freeform 86">
              <a:extLst>
                <a:ext uri="{FF2B5EF4-FFF2-40B4-BE49-F238E27FC236}">
                  <a16:creationId xmlns:a16="http://schemas.microsoft.com/office/drawing/2014/main" id="{58584A4A-4D9F-4925-A484-0ED267EEF7EF}"/>
                </a:ext>
              </a:extLst>
            </p:cNvPr>
            <p:cNvSpPr>
              <a:spLocks noEditPoints="1"/>
            </p:cNvSpPr>
            <p:nvPr/>
          </p:nvSpPr>
          <p:spPr bwMode="auto">
            <a:xfrm>
              <a:off x="7129" y="2926"/>
              <a:ext cx="10" cy="76"/>
            </a:xfrm>
            <a:custGeom>
              <a:avLst/>
              <a:gdLst>
                <a:gd name="T0" fmla="*/ 0 w 40"/>
                <a:gd name="T1" fmla="*/ 260 h 280"/>
                <a:gd name="T2" fmla="*/ 0 w 40"/>
                <a:gd name="T3" fmla="*/ 260 h 280"/>
                <a:gd name="T4" fmla="*/ 20 w 40"/>
                <a:gd name="T5" fmla="*/ 240 h 280"/>
                <a:gd name="T6" fmla="*/ 40 w 40"/>
                <a:gd name="T7" fmla="*/ 260 h 280"/>
                <a:gd name="T8" fmla="*/ 40 w 40"/>
                <a:gd name="T9" fmla="*/ 260 h 280"/>
                <a:gd name="T10" fmla="*/ 20 w 40"/>
                <a:gd name="T11" fmla="*/ 280 h 280"/>
                <a:gd name="T12" fmla="*/ 0 w 40"/>
                <a:gd name="T13" fmla="*/ 260 h 280"/>
                <a:gd name="T14" fmla="*/ 0 w 40"/>
                <a:gd name="T15" fmla="*/ 140 h 280"/>
                <a:gd name="T16" fmla="*/ 0 w 40"/>
                <a:gd name="T17" fmla="*/ 140 h 280"/>
                <a:gd name="T18" fmla="*/ 20 w 40"/>
                <a:gd name="T19" fmla="*/ 120 h 280"/>
                <a:gd name="T20" fmla="*/ 40 w 40"/>
                <a:gd name="T21" fmla="*/ 140 h 280"/>
                <a:gd name="T22" fmla="*/ 40 w 40"/>
                <a:gd name="T23" fmla="*/ 140 h 280"/>
                <a:gd name="T24" fmla="*/ 20 w 40"/>
                <a:gd name="T25" fmla="*/ 160 h 280"/>
                <a:gd name="T26" fmla="*/ 0 w 40"/>
                <a:gd name="T27" fmla="*/ 140 h 280"/>
                <a:gd name="T28" fmla="*/ 0 w 40"/>
                <a:gd name="T29" fmla="*/ 20 h 280"/>
                <a:gd name="T30" fmla="*/ 0 w 40"/>
                <a:gd name="T31" fmla="*/ 20 h 280"/>
                <a:gd name="T32" fmla="*/ 20 w 40"/>
                <a:gd name="T33" fmla="*/ 0 h 280"/>
                <a:gd name="T34" fmla="*/ 40 w 40"/>
                <a:gd name="T35" fmla="*/ 20 h 280"/>
                <a:gd name="T36" fmla="*/ 40 w 40"/>
                <a:gd name="T37" fmla="*/ 20 h 280"/>
                <a:gd name="T38" fmla="*/ 20 w 40"/>
                <a:gd name="T39" fmla="*/ 40 h 280"/>
                <a:gd name="T40" fmla="*/ 0 w 40"/>
                <a:gd name="T41" fmla="*/ 2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280">
                  <a:moveTo>
                    <a:pt x="0" y="260"/>
                  </a:moveTo>
                  <a:lnTo>
                    <a:pt x="0" y="260"/>
                  </a:lnTo>
                  <a:cubicBezTo>
                    <a:pt x="0" y="249"/>
                    <a:pt x="8" y="240"/>
                    <a:pt x="20" y="240"/>
                  </a:cubicBezTo>
                  <a:cubicBezTo>
                    <a:pt x="31" y="240"/>
                    <a:pt x="40" y="249"/>
                    <a:pt x="40" y="260"/>
                  </a:cubicBezTo>
                  <a:lnTo>
                    <a:pt x="40" y="260"/>
                  </a:lnTo>
                  <a:cubicBezTo>
                    <a:pt x="40" y="271"/>
                    <a:pt x="31" y="280"/>
                    <a:pt x="20" y="280"/>
                  </a:cubicBezTo>
                  <a:cubicBezTo>
                    <a:pt x="8" y="280"/>
                    <a:pt x="0" y="271"/>
                    <a:pt x="0" y="260"/>
                  </a:cubicBezTo>
                  <a:close/>
                  <a:moveTo>
                    <a:pt x="0" y="140"/>
                  </a:moveTo>
                  <a:lnTo>
                    <a:pt x="0" y="140"/>
                  </a:lnTo>
                  <a:cubicBezTo>
                    <a:pt x="0" y="129"/>
                    <a:pt x="8" y="120"/>
                    <a:pt x="20" y="120"/>
                  </a:cubicBezTo>
                  <a:cubicBezTo>
                    <a:pt x="31" y="120"/>
                    <a:pt x="40" y="129"/>
                    <a:pt x="40" y="140"/>
                  </a:cubicBezTo>
                  <a:lnTo>
                    <a:pt x="40" y="140"/>
                  </a:lnTo>
                  <a:cubicBezTo>
                    <a:pt x="40" y="151"/>
                    <a:pt x="31" y="160"/>
                    <a:pt x="20" y="160"/>
                  </a:cubicBezTo>
                  <a:cubicBezTo>
                    <a:pt x="8" y="160"/>
                    <a:pt x="0" y="151"/>
                    <a:pt x="0" y="140"/>
                  </a:cubicBezTo>
                  <a:close/>
                  <a:moveTo>
                    <a:pt x="0" y="20"/>
                  </a:moveTo>
                  <a:lnTo>
                    <a:pt x="0" y="20"/>
                  </a:lnTo>
                  <a:cubicBezTo>
                    <a:pt x="0" y="9"/>
                    <a:pt x="8" y="0"/>
                    <a:pt x="20" y="0"/>
                  </a:cubicBezTo>
                  <a:cubicBezTo>
                    <a:pt x="31" y="0"/>
                    <a:pt x="40" y="9"/>
                    <a:pt x="40" y="20"/>
                  </a:cubicBezTo>
                  <a:lnTo>
                    <a:pt x="40" y="20"/>
                  </a:lnTo>
                  <a:cubicBezTo>
                    <a:pt x="40" y="31"/>
                    <a:pt x="31" y="40"/>
                    <a:pt x="20" y="40"/>
                  </a:cubicBezTo>
                  <a:cubicBezTo>
                    <a:pt x="8"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1049" name="Freeform 87">
              <a:extLst>
                <a:ext uri="{FF2B5EF4-FFF2-40B4-BE49-F238E27FC236}">
                  <a16:creationId xmlns:a16="http://schemas.microsoft.com/office/drawing/2014/main" id="{D2C14DB9-4594-4D72-AB1C-DDDD1FAB0F35}"/>
                </a:ext>
              </a:extLst>
            </p:cNvPr>
            <p:cNvSpPr>
              <a:spLocks noEditPoints="1"/>
            </p:cNvSpPr>
            <p:nvPr/>
          </p:nvSpPr>
          <p:spPr bwMode="auto">
            <a:xfrm>
              <a:off x="2025" y="2955"/>
              <a:ext cx="11" cy="206"/>
            </a:xfrm>
            <a:custGeom>
              <a:avLst/>
              <a:gdLst>
                <a:gd name="T0" fmla="*/ 0 w 40"/>
                <a:gd name="T1" fmla="*/ 740 h 760"/>
                <a:gd name="T2" fmla="*/ 0 w 40"/>
                <a:gd name="T3" fmla="*/ 740 h 760"/>
                <a:gd name="T4" fmla="*/ 20 w 40"/>
                <a:gd name="T5" fmla="*/ 720 h 760"/>
                <a:gd name="T6" fmla="*/ 40 w 40"/>
                <a:gd name="T7" fmla="*/ 740 h 760"/>
                <a:gd name="T8" fmla="*/ 40 w 40"/>
                <a:gd name="T9" fmla="*/ 740 h 760"/>
                <a:gd name="T10" fmla="*/ 20 w 40"/>
                <a:gd name="T11" fmla="*/ 760 h 760"/>
                <a:gd name="T12" fmla="*/ 0 w 40"/>
                <a:gd name="T13" fmla="*/ 740 h 760"/>
                <a:gd name="T14" fmla="*/ 0 w 40"/>
                <a:gd name="T15" fmla="*/ 620 h 760"/>
                <a:gd name="T16" fmla="*/ 0 w 40"/>
                <a:gd name="T17" fmla="*/ 620 h 760"/>
                <a:gd name="T18" fmla="*/ 20 w 40"/>
                <a:gd name="T19" fmla="*/ 600 h 760"/>
                <a:gd name="T20" fmla="*/ 40 w 40"/>
                <a:gd name="T21" fmla="*/ 620 h 760"/>
                <a:gd name="T22" fmla="*/ 40 w 40"/>
                <a:gd name="T23" fmla="*/ 620 h 760"/>
                <a:gd name="T24" fmla="*/ 20 w 40"/>
                <a:gd name="T25" fmla="*/ 640 h 760"/>
                <a:gd name="T26" fmla="*/ 0 w 40"/>
                <a:gd name="T27" fmla="*/ 620 h 760"/>
                <a:gd name="T28" fmla="*/ 0 w 40"/>
                <a:gd name="T29" fmla="*/ 500 h 760"/>
                <a:gd name="T30" fmla="*/ 0 w 40"/>
                <a:gd name="T31" fmla="*/ 500 h 760"/>
                <a:gd name="T32" fmla="*/ 20 w 40"/>
                <a:gd name="T33" fmla="*/ 480 h 760"/>
                <a:gd name="T34" fmla="*/ 40 w 40"/>
                <a:gd name="T35" fmla="*/ 500 h 760"/>
                <a:gd name="T36" fmla="*/ 40 w 40"/>
                <a:gd name="T37" fmla="*/ 500 h 760"/>
                <a:gd name="T38" fmla="*/ 20 w 40"/>
                <a:gd name="T39" fmla="*/ 520 h 760"/>
                <a:gd name="T40" fmla="*/ 0 w 40"/>
                <a:gd name="T41" fmla="*/ 500 h 760"/>
                <a:gd name="T42" fmla="*/ 0 w 40"/>
                <a:gd name="T43" fmla="*/ 380 h 760"/>
                <a:gd name="T44" fmla="*/ 0 w 40"/>
                <a:gd name="T45" fmla="*/ 380 h 760"/>
                <a:gd name="T46" fmla="*/ 20 w 40"/>
                <a:gd name="T47" fmla="*/ 360 h 760"/>
                <a:gd name="T48" fmla="*/ 40 w 40"/>
                <a:gd name="T49" fmla="*/ 380 h 760"/>
                <a:gd name="T50" fmla="*/ 40 w 40"/>
                <a:gd name="T51" fmla="*/ 380 h 760"/>
                <a:gd name="T52" fmla="*/ 20 w 40"/>
                <a:gd name="T53" fmla="*/ 400 h 760"/>
                <a:gd name="T54" fmla="*/ 0 w 40"/>
                <a:gd name="T55" fmla="*/ 380 h 760"/>
                <a:gd name="T56" fmla="*/ 0 w 40"/>
                <a:gd name="T57" fmla="*/ 260 h 760"/>
                <a:gd name="T58" fmla="*/ 0 w 40"/>
                <a:gd name="T59" fmla="*/ 260 h 760"/>
                <a:gd name="T60" fmla="*/ 20 w 40"/>
                <a:gd name="T61" fmla="*/ 240 h 760"/>
                <a:gd name="T62" fmla="*/ 40 w 40"/>
                <a:gd name="T63" fmla="*/ 260 h 760"/>
                <a:gd name="T64" fmla="*/ 40 w 40"/>
                <a:gd name="T65" fmla="*/ 260 h 760"/>
                <a:gd name="T66" fmla="*/ 20 w 40"/>
                <a:gd name="T67" fmla="*/ 280 h 760"/>
                <a:gd name="T68" fmla="*/ 0 w 40"/>
                <a:gd name="T69" fmla="*/ 260 h 760"/>
                <a:gd name="T70" fmla="*/ 0 w 40"/>
                <a:gd name="T71" fmla="*/ 140 h 760"/>
                <a:gd name="T72" fmla="*/ 0 w 40"/>
                <a:gd name="T73" fmla="*/ 140 h 760"/>
                <a:gd name="T74" fmla="*/ 20 w 40"/>
                <a:gd name="T75" fmla="*/ 120 h 760"/>
                <a:gd name="T76" fmla="*/ 40 w 40"/>
                <a:gd name="T77" fmla="*/ 140 h 760"/>
                <a:gd name="T78" fmla="*/ 40 w 40"/>
                <a:gd name="T79" fmla="*/ 140 h 760"/>
                <a:gd name="T80" fmla="*/ 20 w 40"/>
                <a:gd name="T81" fmla="*/ 160 h 760"/>
                <a:gd name="T82" fmla="*/ 0 w 40"/>
                <a:gd name="T83" fmla="*/ 140 h 760"/>
                <a:gd name="T84" fmla="*/ 0 w 40"/>
                <a:gd name="T85" fmla="*/ 20 h 760"/>
                <a:gd name="T86" fmla="*/ 0 w 40"/>
                <a:gd name="T87" fmla="*/ 20 h 760"/>
                <a:gd name="T88" fmla="*/ 20 w 40"/>
                <a:gd name="T89" fmla="*/ 0 h 760"/>
                <a:gd name="T90" fmla="*/ 40 w 40"/>
                <a:gd name="T91" fmla="*/ 20 h 760"/>
                <a:gd name="T92" fmla="*/ 40 w 40"/>
                <a:gd name="T93" fmla="*/ 20 h 760"/>
                <a:gd name="T94" fmla="*/ 20 w 40"/>
                <a:gd name="T95" fmla="*/ 40 h 760"/>
                <a:gd name="T96" fmla="*/ 0 w 40"/>
                <a:gd name="T97" fmla="*/ 2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0">
                  <a:moveTo>
                    <a:pt x="0" y="740"/>
                  </a:moveTo>
                  <a:lnTo>
                    <a:pt x="0" y="740"/>
                  </a:lnTo>
                  <a:cubicBezTo>
                    <a:pt x="0" y="729"/>
                    <a:pt x="9" y="720"/>
                    <a:pt x="20" y="720"/>
                  </a:cubicBezTo>
                  <a:cubicBezTo>
                    <a:pt x="31" y="720"/>
                    <a:pt x="40" y="729"/>
                    <a:pt x="40" y="740"/>
                  </a:cubicBezTo>
                  <a:lnTo>
                    <a:pt x="40" y="740"/>
                  </a:lnTo>
                  <a:cubicBezTo>
                    <a:pt x="40" y="751"/>
                    <a:pt x="31" y="760"/>
                    <a:pt x="20" y="760"/>
                  </a:cubicBezTo>
                  <a:cubicBezTo>
                    <a:pt x="9" y="760"/>
                    <a:pt x="0" y="751"/>
                    <a:pt x="0" y="740"/>
                  </a:cubicBezTo>
                  <a:close/>
                  <a:moveTo>
                    <a:pt x="0" y="620"/>
                  </a:moveTo>
                  <a:lnTo>
                    <a:pt x="0" y="620"/>
                  </a:lnTo>
                  <a:cubicBezTo>
                    <a:pt x="0" y="609"/>
                    <a:pt x="9" y="600"/>
                    <a:pt x="20" y="600"/>
                  </a:cubicBezTo>
                  <a:cubicBezTo>
                    <a:pt x="31" y="600"/>
                    <a:pt x="40" y="609"/>
                    <a:pt x="40" y="620"/>
                  </a:cubicBezTo>
                  <a:lnTo>
                    <a:pt x="40" y="620"/>
                  </a:lnTo>
                  <a:cubicBezTo>
                    <a:pt x="40" y="631"/>
                    <a:pt x="31" y="640"/>
                    <a:pt x="20" y="640"/>
                  </a:cubicBezTo>
                  <a:cubicBezTo>
                    <a:pt x="9" y="640"/>
                    <a:pt x="0" y="631"/>
                    <a:pt x="0" y="620"/>
                  </a:cubicBezTo>
                  <a:close/>
                  <a:moveTo>
                    <a:pt x="0" y="500"/>
                  </a:moveTo>
                  <a:lnTo>
                    <a:pt x="0" y="500"/>
                  </a:lnTo>
                  <a:cubicBezTo>
                    <a:pt x="0" y="489"/>
                    <a:pt x="9" y="480"/>
                    <a:pt x="20" y="480"/>
                  </a:cubicBezTo>
                  <a:cubicBezTo>
                    <a:pt x="31" y="480"/>
                    <a:pt x="40" y="489"/>
                    <a:pt x="40" y="500"/>
                  </a:cubicBezTo>
                  <a:lnTo>
                    <a:pt x="40" y="500"/>
                  </a:lnTo>
                  <a:cubicBezTo>
                    <a:pt x="40" y="511"/>
                    <a:pt x="31" y="520"/>
                    <a:pt x="20" y="520"/>
                  </a:cubicBezTo>
                  <a:cubicBezTo>
                    <a:pt x="9" y="520"/>
                    <a:pt x="0" y="511"/>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1050" name="Freeform 88">
              <a:extLst>
                <a:ext uri="{FF2B5EF4-FFF2-40B4-BE49-F238E27FC236}">
                  <a16:creationId xmlns:a16="http://schemas.microsoft.com/office/drawing/2014/main" id="{ED64F33E-9A72-4B75-9FAF-9524BECCAB83}"/>
                </a:ext>
              </a:extLst>
            </p:cNvPr>
            <p:cNvSpPr>
              <a:spLocks noEditPoints="1"/>
            </p:cNvSpPr>
            <p:nvPr/>
          </p:nvSpPr>
          <p:spPr bwMode="auto">
            <a:xfrm>
              <a:off x="1135" y="2983"/>
              <a:ext cx="11" cy="206"/>
            </a:xfrm>
            <a:custGeom>
              <a:avLst/>
              <a:gdLst>
                <a:gd name="T0" fmla="*/ 0 w 40"/>
                <a:gd name="T1" fmla="*/ 741 h 761"/>
                <a:gd name="T2" fmla="*/ 0 w 40"/>
                <a:gd name="T3" fmla="*/ 741 h 761"/>
                <a:gd name="T4" fmla="*/ 20 w 40"/>
                <a:gd name="T5" fmla="*/ 721 h 761"/>
                <a:gd name="T6" fmla="*/ 40 w 40"/>
                <a:gd name="T7" fmla="*/ 741 h 761"/>
                <a:gd name="T8" fmla="*/ 40 w 40"/>
                <a:gd name="T9" fmla="*/ 741 h 761"/>
                <a:gd name="T10" fmla="*/ 20 w 40"/>
                <a:gd name="T11" fmla="*/ 761 h 761"/>
                <a:gd name="T12" fmla="*/ 0 w 40"/>
                <a:gd name="T13" fmla="*/ 741 h 761"/>
                <a:gd name="T14" fmla="*/ 0 w 40"/>
                <a:gd name="T15" fmla="*/ 621 h 761"/>
                <a:gd name="T16" fmla="*/ 0 w 40"/>
                <a:gd name="T17" fmla="*/ 621 h 761"/>
                <a:gd name="T18" fmla="*/ 20 w 40"/>
                <a:gd name="T19" fmla="*/ 601 h 761"/>
                <a:gd name="T20" fmla="*/ 40 w 40"/>
                <a:gd name="T21" fmla="*/ 621 h 761"/>
                <a:gd name="T22" fmla="*/ 40 w 40"/>
                <a:gd name="T23" fmla="*/ 621 h 761"/>
                <a:gd name="T24" fmla="*/ 20 w 40"/>
                <a:gd name="T25" fmla="*/ 641 h 761"/>
                <a:gd name="T26" fmla="*/ 0 w 40"/>
                <a:gd name="T27" fmla="*/ 621 h 761"/>
                <a:gd name="T28" fmla="*/ 0 w 40"/>
                <a:gd name="T29" fmla="*/ 501 h 761"/>
                <a:gd name="T30" fmla="*/ 0 w 40"/>
                <a:gd name="T31" fmla="*/ 501 h 761"/>
                <a:gd name="T32" fmla="*/ 20 w 40"/>
                <a:gd name="T33" fmla="*/ 481 h 761"/>
                <a:gd name="T34" fmla="*/ 40 w 40"/>
                <a:gd name="T35" fmla="*/ 501 h 761"/>
                <a:gd name="T36" fmla="*/ 40 w 40"/>
                <a:gd name="T37" fmla="*/ 501 h 761"/>
                <a:gd name="T38" fmla="*/ 20 w 40"/>
                <a:gd name="T39" fmla="*/ 521 h 761"/>
                <a:gd name="T40" fmla="*/ 0 w 40"/>
                <a:gd name="T41" fmla="*/ 501 h 761"/>
                <a:gd name="T42" fmla="*/ 0 w 40"/>
                <a:gd name="T43" fmla="*/ 381 h 761"/>
                <a:gd name="T44" fmla="*/ 0 w 40"/>
                <a:gd name="T45" fmla="*/ 380 h 761"/>
                <a:gd name="T46" fmla="*/ 20 w 40"/>
                <a:gd name="T47" fmla="*/ 360 h 761"/>
                <a:gd name="T48" fmla="*/ 40 w 40"/>
                <a:gd name="T49" fmla="*/ 380 h 761"/>
                <a:gd name="T50" fmla="*/ 40 w 40"/>
                <a:gd name="T51" fmla="*/ 381 h 761"/>
                <a:gd name="T52" fmla="*/ 20 w 40"/>
                <a:gd name="T53" fmla="*/ 401 h 761"/>
                <a:gd name="T54" fmla="*/ 0 w 40"/>
                <a:gd name="T55" fmla="*/ 381 h 761"/>
                <a:gd name="T56" fmla="*/ 0 w 40"/>
                <a:gd name="T57" fmla="*/ 260 h 761"/>
                <a:gd name="T58" fmla="*/ 0 w 40"/>
                <a:gd name="T59" fmla="*/ 260 h 761"/>
                <a:gd name="T60" fmla="*/ 20 w 40"/>
                <a:gd name="T61" fmla="*/ 240 h 761"/>
                <a:gd name="T62" fmla="*/ 40 w 40"/>
                <a:gd name="T63" fmla="*/ 260 h 761"/>
                <a:gd name="T64" fmla="*/ 40 w 40"/>
                <a:gd name="T65" fmla="*/ 260 h 761"/>
                <a:gd name="T66" fmla="*/ 20 w 40"/>
                <a:gd name="T67" fmla="*/ 280 h 761"/>
                <a:gd name="T68" fmla="*/ 0 w 40"/>
                <a:gd name="T69" fmla="*/ 260 h 761"/>
                <a:gd name="T70" fmla="*/ 0 w 40"/>
                <a:gd name="T71" fmla="*/ 140 h 761"/>
                <a:gd name="T72" fmla="*/ 0 w 40"/>
                <a:gd name="T73" fmla="*/ 140 h 761"/>
                <a:gd name="T74" fmla="*/ 20 w 40"/>
                <a:gd name="T75" fmla="*/ 120 h 761"/>
                <a:gd name="T76" fmla="*/ 40 w 40"/>
                <a:gd name="T77" fmla="*/ 140 h 761"/>
                <a:gd name="T78" fmla="*/ 40 w 40"/>
                <a:gd name="T79" fmla="*/ 140 h 761"/>
                <a:gd name="T80" fmla="*/ 20 w 40"/>
                <a:gd name="T81" fmla="*/ 160 h 761"/>
                <a:gd name="T82" fmla="*/ 0 w 40"/>
                <a:gd name="T83" fmla="*/ 140 h 761"/>
                <a:gd name="T84" fmla="*/ 0 w 40"/>
                <a:gd name="T85" fmla="*/ 20 h 761"/>
                <a:gd name="T86" fmla="*/ 0 w 40"/>
                <a:gd name="T87" fmla="*/ 20 h 761"/>
                <a:gd name="T88" fmla="*/ 20 w 40"/>
                <a:gd name="T89" fmla="*/ 0 h 761"/>
                <a:gd name="T90" fmla="*/ 40 w 40"/>
                <a:gd name="T91" fmla="*/ 20 h 761"/>
                <a:gd name="T92" fmla="*/ 40 w 40"/>
                <a:gd name="T93" fmla="*/ 20 h 761"/>
                <a:gd name="T94" fmla="*/ 20 w 40"/>
                <a:gd name="T95" fmla="*/ 40 h 761"/>
                <a:gd name="T96" fmla="*/ 0 w 40"/>
                <a:gd name="T97" fmla="*/ 2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1">
                  <a:moveTo>
                    <a:pt x="0" y="741"/>
                  </a:moveTo>
                  <a:lnTo>
                    <a:pt x="0" y="741"/>
                  </a:lnTo>
                  <a:cubicBezTo>
                    <a:pt x="0" y="730"/>
                    <a:pt x="9" y="721"/>
                    <a:pt x="20" y="721"/>
                  </a:cubicBezTo>
                  <a:cubicBezTo>
                    <a:pt x="31" y="721"/>
                    <a:pt x="40" y="730"/>
                    <a:pt x="40" y="741"/>
                  </a:cubicBezTo>
                  <a:lnTo>
                    <a:pt x="40" y="741"/>
                  </a:lnTo>
                  <a:cubicBezTo>
                    <a:pt x="40" y="752"/>
                    <a:pt x="31" y="761"/>
                    <a:pt x="20" y="761"/>
                  </a:cubicBezTo>
                  <a:cubicBezTo>
                    <a:pt x="9" y="761"/>
                    <a:pt x="0" y="752"/>
                    <a:pt x="0" y="741"/>
                  </a:cubicBezTo>
                  <a:close/>
                  <a:moveTo>
                    <a:pt x="0" y="621"/>
                  </a:moveTo>
                  <a:lnTo>
                    <a:pt x="0" y="621"/>
                  </a:lnTo>
                  <a:cubicBezTo>
                    <a:pt x="0" y="609"/>
                    <a:pt x="9" y="601"/>
                    <a:pt x="20" y="601"/>
                  </a:cubicBezTo>
                  <a:cubicBezTo>
                    <a:pt x="31" y="601"/>
                    <a:pt x="40" y="609"/>
                    <a:pt x="40" y="621"/>
                  </a:cubicBezTo>
                  <a:lnTo>
                    <a:pt x="40" y="621"/>
                  </a:lnTo>
                  <a:cubicBezTo>
                    <a:pt x="40" y="632"/>
                    <a:pt x="31" y="641"/>
                    <a:pt x="20" y="641"/>
                  </a:cubicBezTo>
                  <a:cubicBezTo>
                    <a:pt x="9" y="641"/>
                    <a:pt x="0" y="632"/>
                    <a:pt x="0" y="621"/>
                  </a:cubicBezTo>
                  <a:close/>
                  <a:moveTo>
                    <a:pt x="0" y="501"/>
                  </a:moveTo>
                  <a:lnTo>
                    <a:pt x="0" y="501"/>
                  </a:lnTo>
                  <a:cubicBezTo>
                    <a:pt x="0" y="489"/>
                    <a:pt x="9" y="481"/>
                    <a:pt x="20" y="481"/>
                  </a:cubicBezTo>
                  <a:cubicBezTo>
                    <a:pt x="31" y="481"/>
                    <a:pt x="40" y="489"/>
                    <a:pt x="40" y="501"/>
                  </a:cubicBezTo>
                  <a:lnTo>
                    <a:pt x="40" y="501"/>
                  </a:lnTo>
                  <a:cubicBezTo>
                    <a:pt x="40" y="512"/>
                    <a:pt x="31" y="521"/>
                    <a:pt x="20" y="521"/>
                  </a:cubicBezTo>
                  <a:cubicBezTo>
                    <a:pt x="9" y="521"/>
                    <a:pt x="0" y="512"/>
                    <a:pt x="0" y="501"/>
                  </a:cubicBezTo>
                  <a:close/>
                  <a:moveTo>
                    <a:pt x="0" y="381"/>
                  </a:moveTo>
                  <a:lnTo>
                    <a:pt x="0" y="380"/>
                  </a:lnTo>
                  <a:cubicBezTo>
                    <a:pt x="0" y="369"/>
                    <a:pt x="9" y="360"/>
                    <a:pt x="20" y="360"/>
                  </a:cubicBezTo>
                  <a:cubicBezTo>
                    <a:pt x="31" y="360"/>
                    <a:pt x="40" y="369"/>
                    <a:pt x="40" y="380"/>
                  </a:cubicBezTo>
                  <a:lnTo>
                    <a:pt x="40" y="381"/>
                  </a:lnTo>
                  <a:cubicBezTo>
                    <a:pt x="40" y="392"/>
                    <a:pt x="31" y="401"/>
                    <a:pt x="20" y="401"/>
                  </a:cubicBezTo>
                  <a:cubicBezTo>
                    <a:pt x="9" y="401"/>
                    <a:pt x="0" y="392"/>
                    <a:pt x="0" y="381"/>
                  </a:cubicBezTo>
                  <a:close/>
                  <a:moveTo>
                    <a:pt x="0" y="260"/>
                  </a:moveTo>
                  <a:lnTo>
                    <a:pt x="0" y="260"/>
                  </a:lnTo>
                  <a:cubicBezTo>
                    <a:pt x="0" y="249"/>
                    <a:pt x="9" y="240"/>
                    <a:pt x="20" y="240"/>
                  </a:cubicBezTo>
                  <a:cubicBezTo>
                    <a:pt x="31" y="240"/>
                    <a:pt x="40" y="249"/>
                    <a:pt x="40" y="260"/>
                  </a:cubicBezTo>
                  <a:lnTo>
                    <a:pt x="40" y="260"/>
                  </a:lnTo>
                  <a:cubicBezTo>
                    <a:pt x="40" y="272"/>
                    <a:pt x="31" y="280"/>
                    <a:pt x="20" y="280"/>
                  </a:cubicBezTo>
                  <a:cubicBezTo>
                    <a:pt x="9" y="280"/>
                    <a:pt x="0" y="272"/>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1051" name="Rectangle 89">
              <a:extLst>
                <a:ext uri="{FF2B5EF4-FFF2-40B4-BE49-F238E27FC236}">
                  <a16:creationId xmlns:a16="http://schemas.microsoft.com/office/drawing/2014/main" id="{EB4EB022-1D46-4729-A7B4-2641D8595217}"/>
                </a:ext>
              </a:extLst>
            </p:cNvPr>
            <p:cNvSpPr>
              <a:spLocks noChangeArrowheads="1"/>
            </p:cNvSpPr>
            <p:nvPr/>
          </p:nvSpPr>
          <p:spPr bwMode="auto">
            <a:xfrm>
              <a:off x="465" y="2737"/>
              <a:ext cx="41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s-ES" sz="1000" dirty="0">
                  <a:solidFill>
                    <a:srgbClr val="000000"/>
                  </a:solidFill>
                  <a:latin typeface="Verdana" panose="020B0604030504040204" pitchFamily="34" charset="0"/>
                  <a:ea typeface="Verdana" panose="020B0604030504040204" pitchFamily="34" charset="0"/>
                  <a:cs typeface="Arial" panose="020B0604020202020204" pitchFamily="34" charset="0"/>
                </a:rPr>
                <a:t>Primer </a:t>
              </a:r>
              <a:br>
                <a:rPr lang="es-ES" sz="1000" dirty="0">
                  <a:solidFill>
                    <a:srgbClr val="000000"/>
                  </a:solidFill>
                  <a:latin typeface="Verdana" panose="020B0604030504040204" pitchFamily="34" charset="0"/>
                  <a:ea typeface="Verdana" panose="020B0604030504040204" pitchFamily="34" charset="0"/>
                  <a:cs typeface="Arial" panose="020B0604020202020204" pitchFamily="34" charset="0"/>
                </a:rPr>
              </a:br>
              <a:r>
                <a:rPr lang="es-ES" sz="1000" dirty="0">
                  <a:solidFill>
                    <a:srgbClr val="000000"/>
                  </a:solidFill>
                  <a:latin typeface="Verdana" panose="020B0604030504040204" pitchFamily="34" charset="0"/>
                  <a:ea typeface="Verdana" panose="020B0604030504040204" pitchFamily="34" charset="0"/>
                  <a:cs typeface="Arial" panose="020B0604020202020204" pitchFamily="34" charset="0"/>
                </a:rPr>
                <a:t>kilómetro</a:t>
              </a:r>
              <a:r>
                <a:rPr kumimoji="0" lang="es-ES" sz="10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 </a:t>
              </a:r>
              <a:endParaRPr kumimoji="0" lang="es-ES" sz="1000" b="0" i="0" u="none" strike="noStrike" cap="none" normalizeH="0" baseline="0" noProof="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p:txBody>
        </p:sp>
        <p:sp>
          <p:nvSpPr>
            <p:cNvPr id="1053" name="Rectangle 91">
              <a:extLst>
                <a:ext uri="{FF2B5EF4-FFF2-40B4-BE49-F238E27FC236}">
                  <a16:creationId xmlns:a16="http://schemas.microsoft.com/office/drawing/2014/main" id="{A2EAB57B-5FD6-4E96-ACF0-E1F786DA043D}"/>
                </a:ext>
              </a:extLst>
            </p:cNvPr>
            <p:cNvSpPr>
              <a:spLocks noChangeArrowheads="1"/>
            </p:cNvSpPr>
            <p:nvPr/>
          </p:nvSpPr>
          <p:spPr bwMode="auto">
            <a:xfrm>
              <a:off x="3145" y="4046"/>
              <a:ext cx="13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noProof="0" dirty="0">
                  <a:ln>
                    <a:noFill/>
                  </a:ln>
                  <a:solidFill>
                    <a:srgbClr val="0070C0"/>
                  </a:solidFill>
                  <a:effectLst/>
                  <a:cs typeface="Arial" panose="020B0604020202020204" pitchFamily="34" charset="0"/>
                </a:rPr>
                <a:t>EM</a:t>
              </a:r>
              <a:endParaRPr kumimoji="0" lang="es-ES" sz="1100" b="0" i="0" u="none" strike="noStrike" cap="none" normalizeH="0" baseline="0" noProof="0" dirty="0">
                <a:ln>
                  <a:noFill/>
                </a:ln>
                <a:solidFill>
                  <a:schemeClr val="tx1"/>
                </a:solidFill>
                <a:effectLst/>
                <a:cs typeface="Arial" panose="020B0604020202020204" pitchFamily="34" charset="0"/>
              </a:endParaRPr>
            </a:p>
          </p:txBody>
        </p:sp>
        <p:sp>
          <p:nvSpPr>
            <p:cNvPr id="1054" name="Rectangle 92">
              <a:extLst>
                <a:ext uri="{FF2B5EF4-FFF2-40B4-BE49-F238E27FC236}">
                  <a16:creationId xmlns:a16="http://schemas.microsoft.com/office/drawing/2014/main" id="{17B35285-471D-4B8B-AED3-200DFE721BE2}"/>
                </a:ext>
              </a:extLst>
            </p:cNvPr>
            <p:cNvSpPr>
              <a:spLocks noChangeArrowheads="1"/>
            </p:cNvSpPr>
            <p:nvPr/>
          </p:nvSpPr>
          <p:spPr bwMode="auto">
            <a:xfrm>
              <a:off x="3301" y="4046"/>
              <a:ext cx="65"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noProof="0" dirty="0">
                  <a:ln>
                    <a:noFill/>
                  </a:ln>
                  <a:solidFill>
                    <a:srgbClr val="0070C0"/>
                  </a:solidFill>
                  <a:effectLst/>
                  <a:cs typeface="Arial" panose="020B0604020202020204" pitchFamily="34" charset="0"/>
                </a:rPr>
                <a:t>C</a:t>
              </a:r>
              <a:endParaRPr kumimoji="0" lang="es-ES" sz="1100" b="0" i="0" u="none" strike="noStrike" cap="none" normalizeH="0" baseline="0" noProof="0" dirty="0">
                <a:ln>
                  <a:noFill/>
                </a:ln>
                <a:solidFill>
                  <a:schemeClr val="tx1"/>
                </a:solidFill>
                <a:effectLst/>
                <a:cs typeface="Arial" panose="020B0604020202020204" pitchFamily="34" charset="0"/>
              </a:endParaRPr>
            </a:p>
          </p:txBody>
        </p:sp>
        <p:sp>
          <p:nvSpPr>
            <p:cNvPr id="1055" name="Line 93">
              <a:extLst>
                <a:ext uri="{FF2B5EF4-FFF2-40B4-BE49-F238E27FC236}">
                  <a16:creationId xmlns:a16="http://schemas.microsoft.com/office/drawing/2014/main" id="{6DED71E4-3F68-43A8-B89C-A84AB749646F}"/>
                </a:ext>
              </a:extLst>
            </p:cNvPr>
            <p:cNvSpPr>
              <a:spLocks noChangeShapeType="1"/>
            </p:cNvSpPr>
            <p:nvPr/>
          </p:nvSpPr>
          <p:spPr bwMode="auto">
            <a:xfrm flipV="1">
              <a:off x="3269" y="3694"/>
              <a:ext cx="0" cy="295"/>
            </a:xfrm>
            <a:prstGeom prst="line">
              <a:avLst/>
            </a:prstGeom>
            <a:noFill/>
            <a:ln w="17463"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1056" name="Line 94">
              <a:extLst>
                <a:ext uri="{FF2B5EF4-FFF2-40B4-BE49-F238E27FC236}">
                  <a16:creationId xmlns:a16="http://schemas.microsoft.com/office/drawing/2014/main" id="{98AB33DA-068F-45A1-9EB4-DC536EA86E5C}"/>
                </a:ext>
              </a:extLst>
            </p:cNvPr>
            <p:cNvSpPr>
              <a:spLocks noChangeShapeType="1"/>
            </p:cNvSpPr>
            <p:nvPr/>
          </p:nvSpPr>
          <p:spPr bwMode="auto">
            <a:xfrm flipV="1">
              <a:off x="4813" y="3694"/>
              <a:ext cx="0" cy="299"/>
            </a:xfrm>
            <a:prstGeom prst="line">
              <a:avLst/>
            </a:prstGeom>
            <a:noFill/>
            <a:ln w="17463"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1057" name="Rectangle 95">
              <a:extLst>
                <a:ext uri="{FF2B5EF4-FFF2-40B4-BE49-F238E27FC236}">
                  <a16:creationId xmlns:a16="http://schemas.microsoft.com/office/drawing/2014/main" id="{A6FF3B62-CC66-4ABE-8026-33C4EDD2324E}"/>
                </a:ext>
              </a:extLst>
            </p:cNvPr>
            <p:cNvSpPr>
              <a:spLocks noChangeArrowheads="1"/>
            </p:cNvSpPr>
            <p:nvPr/>
          </p:nvSpPr>
          <p:spPr bwMode="auto">
            <a:xfrm>
              <a:off x="4078" y="3141"/>
              <a:ext cx="34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s-ES" sz="1000" noProof="0" dirty="0">
                  <a:solidFill>
                    <a:srgbClr val="000000"/>
                  </a:solidFill>
                  <a:latin typeface="Verdana" panose="020B0604030504040204" pitchFamily="34" charset="0"/>
                  <a:ea typeface="Verdana" panose="020B0604030504040204" pitchFamily="34" charset="0"/>
                  <a:cs typeface="Arial" panose="020B0604020202020204" pitchFamily="34" charset="0"/>
                </a:rPr>
                <a:t>Frontera</a:t>
              </a:r>
              <a:endParaRPr kumimoji="0" lang="es-ES" sz="1000" b="0" i="0" u="none" strike="noStrike" cap="none" normalizeH="0" baseline="0" noProof="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p:txBody>
        </p:sp>
        <p:sp>
          <p:nvSpPr>
            <p:cNvPr id="1058" name="Rectangle 96">
              <a:extLst>
                <a:ext uri="{FF2B5EF4-FFF2-40B4-BE49-F238E27FC236}">
                  <a16:creationId xmlns:a16="http://schemas.microsoft.com/office/drawing/2014/main" id="{63B36D2C-0283-4045-BA5E-33BE701C39A0}"/>
                </a:ext>
              </a:extLst>
            </p:cNvPr>
            <p:cNvSpPr>
              <a:spLocks noChangeArrowheads="1"/>
            </p:cNvSpPr>
            <p:nvPr/>
          </p:nvSpPr>
          <p:spPr bwMode="auto">
            <a:xfrm>
              <a:off x="4703" y="4047"/>
              <a:ext cx="198"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noProof="0" dirty="0">
                  <a:ln>
                    <a:noFill/>
                  </a:ln>
                  <a:solidFill>
                    <a:srgbClr val="0070C0"/>
                  </a:solidFill>
                  <a:effectLst/>
                  <a:cs typeface="Arial" panose="020B0604020202020204" pitchFamily="34" charset="0"/>
                </a:rPr>
                <a:t>EMD</a:t>
              </a:r>
              <a:endParaRPr kumimoji="0" lang="es-ES" sz="1100" b="0" i="0" u="none" strike="noStrike" cap="none" normalizeH="0" baseline="0" noProof="0" dirty="0">
                <a:ln>
                  <a:noFill/>
                </a:ln>
                <a:solidFill>
                  <a:schemeClr val="tx1"/>
                </a:solidFill>
                <a:effectLst/>
                <a:cs typeface="Arial" panose="020B0604020202020204" pitchFamily="34" charset="0"/>
              </a:endParaRPr>
            </a:p>
          </p:txBody>
        </p:sp>
        <p:sp>
          <p:nvSpPr>
            <p:cNvPr id="1059" name="Rectangle 97">
              <a:extLst>
                <a:ext uri="{FF2B5EF4-FFF2-40B4-BE49-F238E27FC236}">
                  <a16:creationId xmlns:a16="http://schemas.microsoft.com/office/drawing/2014/main" id="{C286FE33-37E4-4D46-8860-8BE48BCAAABF}"/>
                </a:ext>
              </a:extLst>
            </p:cNvPr>
            <p:cNvSpPr>
              <a:spLocks noChangeArrowheads="1"/>
            </p:cNvSpPr>
            <p:nvPr/>
          </p:nvSpPr>
          <p:spPr bwMode="auto">
            <a:xfrm>
              <a:off x="4008" y="2891"/>
              <a:ext cx="59"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noProof="0" dirty="0">
                  <a:ln>
                    <a:noFill/>
                  </a:ln>
                  <a:solidFill>
                    <a:srgbClr val="000000"/>
                  </a:solidFill>
                  <a:effectLst/>
                  <a:cs typeface="Arial" panose="020B0604020202020204" pitchFamily="34" charset="0"/>
                </a:rPr>
                <a:t>* </a:t>
              </a:r>
              <a:endParaRPr kumimoji="0" lang="es-ES" sz="1100" b="0" i="0" u="none" strike="noStrike" cap="none" normalizeH="0" baseline="0" noProof="0" dirty="0">
                <a:ln>
                  <a:noFill/>
                </a:ln>
                <a:solidFill>
                  <a:schemeClr val="tx1"/>
                </a:solidFill>
                <a:effectLst/>
                <a:cs typeface="Arial" panose="020B0604020202020204" pitchFamily="34" charset="0"/>
              </a:endParaRPr>
            </a:p>
          </p:txBody>
        </p:sp>
        <p:sp>
          <p:nvSpPr>
            <p:cNvPr id="1060" name="Rectangle 98">
              <a:extLst>
                <a:ext uri="{FF2B5EF4-FFF2-40B4-BE49-F238E27FC236}">
                  <a16:creationId xmlns:a16="http://schemas.microsoft.com/office/drawing/2014/main" id="{5F897052-E17C-42EE-99DA-9B42E7911E8A}"/>
                </a:ext>
              </a:extLst>
            </p:cNvPr>
            <p:cNvSpPr>
              <a:spLocks noChangeArrowheads="1"/>
            </p:cNvSpPr>
            <p:nvPr/>
          </p:nvSpPr>
          <p:spPr bwMode="auto">
            <a:xfrm>
              <a:off x="4008" y="2933"/>
              <a:ext cx="3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noProof="0" dirty="0">
                  <a:ln>
                    <a:noFill/>
                  </a:ln>
                  <a:solidFill>
                    <a:srgbClr val="000000"/>
                  </a:solidFill>
                  <a:effectLst/>
                  <a:cs typeface="Arial" panose="020B0604020202020204" pitchFamily="34" charset="0"/>
                </a:rPr>
                <a:t>*</a:t>
              </a:r>
              <a:endParaRPr kumimoji="0" lang="es-ES" sz="1100" b="0" i="0" u="none" strike="noStrike" cap="none" normalizeH="0" baseline="0" noProof="0" dirty="0">
                <a:ln>
                  <a:noFill/>
                </a:ln>
                <a:solidFill>
                  <a:schemeClr val="tx1"/>
                </a:solidFill>
                <a:effectLst/>
                <a:cs typeface="Arial" panose="020B0604020202020204" pitchFamily="34" charset="0"/>
              </a:endParaRPr>
            </a:p>
          </p:txBody>
        </p:sp>
        <p:sp>
          <p:nvSpPr>
            <p:cNvPr id="1061" name="Rectangle 99">
              <a:extLst>
                <a:ext uri="{FF2B5EF4-FFF2-40B4-BE49-F238E27FC236}">
                  <a16:creationId xmlns:a16="http://schemas.microsoft.com/office/drawing/2014/main" id="{B00C84B7-C21B-4906-9AF6-4E733B680B1D}"/>
                </a:ext>
              </a:extLst>
            </p:cNvPr>
            <p:cNvSpPr>
              <a:spLocks noChangeArrowheads="1"/>
            </p:cNvSpPr>
            <p:nvPr/>
          </p:nvSpPr>
          <p:spPr bwMode="auto">
            <a:xfrm>
              <a:off x="4008" y="2974"/>
              <a:ext cx="3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noProof="0" dirty="0">
                  <a:ln>
                    <a:noFill/>
                  </a:ln>
                  <a:solidFill>
                    <a:srgbClr val="000000"/>
                  </a:solidFill>
                  <a:effectLst/>
                  <a:cs typeface="Arial" panose="020B0604020202020204" pitchFamily="34" charset="0"/>
                </a:rPr>
                <a:t>*</a:t>
              </a:r>
              <a:endParaRPr kumimoji="0" lang="es-ES" sz="1100" b="0" i="0" u="none" strike="noStrike" cap="none" normalizeH="0" baseline="0" noProof="0" dirty="0">
                <a:ln>
                  <a:noFill/>
                </a:ln>
                <a:solidFill>
                  <a:schemeClr val="tx1"/>
                </a:solidFill>
                <a:effectLst/>
                <a:cs typeface="Arial" panose="020B0604020202020204" pitchFamily="34" charset="0"/>
              </a:endParaRPr>
            </a:p>
          </p:txBody>
        </p:sp>
        <p:sp>
          <p:nvSpPr>
            <p:cNvPr id="1063" name="Rectangle 100">
              <a:extLst>
                <a:ext uri="{FF2B5EF4-FFF2-40B4-BE49-F238E27FC236}">
                  <a16:creationId xmlns:a16="http://schemas.microsoft.com/office/drawing/2014/main" id="{DED93F0E-264F-43F6-ABAE-4930236AD303}"/>
                </a:ext>
              </a:extLst>
            </p:cNvPr>
            <p:cNvSpPr>
              <a:spLocks noChangeArrowheads="1"/>
            </p:cNvSpPr>
            <p:nvPr/>
          </p:nvSpPr>
          <p:spPr bwMode="auto">
            <a:xfrm>
              <a:off x="4008" y="3016"/>
              <a:ext cx="3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noProof="0" dirty="0">
                  <a:ln>
                    <a:noFill/>
                  </a:ln>
                  <a:solidFill>
                    <a:srgbClr val="000000"/>
                  </a:solidFill>
                  <a:effectLst/>
                  <a:cs typeface="Arial" panose="020B0604020202020204" pitchFamily="34" charset="0"/>
                </a:rPr>
                <a:t>*</a:t>
              </a:r>
              <a:endParaRPr kumimoji="0" lang="es-ES" sz="1100" b="0" i="0" u="none" strike="noStrike" cap="none" normalizeH="0" baseline="0" noProof="0" dirty="0">
                <a:ln>
                  <a:noFill/>
                </a:ln>
                <a:solidFill>
                  <a:schemeClr val="tx1"/>
                </a:solidFill>
                <a:effectLst/>
                <a:cs typeface="Arial" panose="020B0604020202020204" pitchFamily="34" charset="0"/>
              </a:endParaRPr>
            </a:p>
          </p:txBody>
        </p:sp>
        <p:sp>
          <p:nvSpPr>
            <p:cNvPr id="1064" name="Rectangle 101">
              <a:extLst>
                <a:ext uri="{FF2B5EF4-FFF2-40B4-BE49-F238E27FC236}">
                  <a16:creationId xmlns:a16="http://schemas.microsoft.com/office/drawing/2014/main" id="{FA6FC583-13CB-4A5A-B790-4B7D7BBAD15A}"/>
                </a:ext>
              </a:extLst>
            </p:cNvPr>
            <p:cNvSpPr>
              <a:spLocks noChangeArrowheads="1"/>
            </p:cNvSpPr>
            <p:nvPr/>
          </p:nvSpPr>
          <p:spPr bwMode="auto">
            <a:xfrm>
              <a:off x="4008" y="3058"/>
              <a:ext cx="3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noProof="0" dirty="0">
                  <a:ln>
                    <a:noFill/>
                  </a:ln>
                  <a:solidFill>
                    <a:srgbClr val="000000"/>
                  </a:solidFill>
                  <a:effectLst/>
                  <a:cs typeface="Arial" panose="020B0604020202020204" pitchFamily="34" charset="0"/>
                </a:rPr>
                <a:t>*</a:t>
              </a:r>
              <a:endParaRPr kumimoji="0" lang="es-ES" sz="1100" b="0" i="0" u="none" strike="noStrike" cap="none" normalizeH="0" baseline="0" noProof="0" dirty="0">
                <a:ln>
                  <a:noFill/>
                </a:ln>
                <a:solidFill>
                  <a:schemeClr val="tx1"/>
                </a:solidFill>
                <a:effectLst/>
                <a:cs typeface="Arial" panose="020B0604020202020204" pitchFamily="34" charset="0"/>
              </a:endParaRPr>
            </a:p>
          </p:txBody>
        </p:sp>
        <p:sp>
          <p:nvSpPr>
            <p:cNvPr id="1065" name="Rectangle 102">
              <a:extLst>
                <a:ext uri="{FF2B5EF4-FFF2-40B4-BE49-F238E27FC236}">
                  <a16:creationId xmlns:a16="http://schemas.microsoft.com/office/drawing/2014/main" id="{3EE60B54-401E-4489-B450-683A77B3D757}"/>
                </a:ext>
              </a:extLst>
            </p:cNvPr>
            <p:cNvSpPr>
              <a:spLocks noChangeArrowheads="1"/>
            </p:cNvSpPr>
            <p:nvPr/>
          </p:nvSpPr>
          <p:spPr bwMode="auto">
            <a:xfrm>
              <a:off x="4008" y="3098"/>
              <a:ext cx="3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noProof="0" dirty="0">
                  <a:ln>
                    <a:noFill/>
                  </a:ln>
                  <a:solidFill>
                    <a:srgbClr val="000000"/>
                  </a:solidFill>
                  <a:effectLst/>
                  <a:cs typeface="Arial" panose="020B0604020202020204" pitchFamily="34" charset="0"/>
                </a:rPr>
                <a:t>*</a:t>
              </a:r>
              <a:endParaRPr kumimoji="0" lang="es-ES" sz="1100" b="0" i="0" u="none" strike="noStrike" cap="none" normalizeH="0" baseline="0" noProof="0" dirty="0">
                <a:ln>
                  <a:noFill/>
                </a:ln>
                <a:solidFill>
                  <a:schemeClr val="tx1"/>
                </a:solidFill>
                <a:effectLst/>
                <a:cs typeface="Arial" panose="020B0604020202020204" pitchFamily="34" charset="0"/>
              </a:endParaRPr>
            </a:p>
          </p:txBody>
        </p:sp>
        <p:sp>
          <p:nvSpPr>
            <p:cNvPr id="1066" name="Rectangle 103">
              <a:extLst>
                <a:ext uri="{FF2B5EF4-FFF2-40B4-BE49-F238E27FC236}">
                  <a16:creationId xmlns:a16="http://schemas.microsoft.com/office/drawing/2014/main" id="{08FBBEB1-1602-4D08-8A4F-B2A24C4E1A7B}"/>
                </a:ext>
              </a:extLst>
            </p:cNvPr>
            <p:cNvSpPr>
              <a:spLocks noChangeArrowheads="1"/>
            </p:cNvSpPr>
            <p:nvPr/>
          </p:nvSpPr>
          <p:spPr bwMode="auto">
            <a:xfrm>
              <a:off x="4008" y="3141"/>
              <a:ext cx="3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noProof="0" dirty="0">
                  <a:ln>
                    <a:noFill/>
                  </a:ln>
                  <a:solidFill>
                    <a:srgbClr val="000000"/>
                  </a:solidFill>
                  <a:effectLst/>
                  <a:cs typeface="Arial" panose="020B0604020202020204" pitchFamily="34" charset="0"/>
                </a:rPr>
                <a:t>*</a:t>
              </a:r>
              <a:endParaRPr kumimoji="0" lang="es-ES" sz="1100" b="0" i="0" u="none" strike="noStrike" cap="none" normalizeH="0" baseline="0" noProof="0" dirty="0">
                <a:ln>
                  <a:noFill/>
                </a:ln>
                <a:solidFill>
                  <a:schemeClr val="tx1"/>
                </a:solidFill>
                <a:effectLst/>
                <a:cs typeface="Arial" panose="020B0604020202020204" pitchFamily="34" charset="0"/>
              </a:endParaRPr>
            </a:p>
          </p:txBody>
        </p:sp>
        <p:sp>
          <p:nvSpPr>
            <p:cNvPr id="1067" name="Rectangle 104">
              <a:extLst>
                <a:ext uri="{FF2B5EF4-FFF2-40B4-BE49-F238E27FC236}">
                  <a16:creationId xmlns:a16="http://schemas.microsoft.com/office/drawing/2014/main" id="{044EF5EB-69B3-42FA-BB31-E21A7BA533B2}"/>
                </a:ext>
              </a:extLst>
            </p:cNvPr>
            <p:cNvSpPr>
              <a:spLocks noChangeArrowheads="1"/>
            </p:cNvSpPr>
            <p:nvPr/>
          </p:nvSpPr>
          <p:spPr bwMode="auto">
            <a:xfrm>
              <a:off x="4008" y="3189"/>
              <a:ext cx="59"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noProof="0" dirty="0">
                  <a:ln>
                    <a:noFill/>
                  </a:ln>
                  <a:solidFill>
                    <a:srgbClr val="000000"/>
                  </a:solidFill>
                  <a:effectLst/>
                  <a:cs typeface="Arial" panose="020B0604020202020204" pitchFamily="34" charset="0"/>
                </a:rPr>
                <a:t>* </a:t>
              </a:r>
              <a:endParaRPr kumimoji="0" lang="es-ES" sz="1100" b="0" i="0" u="none" strike="noStrike" cap="none" normalizeH="0" baseline="0" noProof="0" dirty="0">
                <a:ln>
                  <a:noFill/>
                </a:ln>
                <a:solidFill>
                  <a:schemeClr val="tx1"/>
                </a:solidFill>
                <a:effectLst/>
                <a:cs typeface="Arial" panose="020B0604020202020204" pitchFamily="34" charset="0"/>
              </a:endParaRPr>
            </a:p>
          </p:txBody>
        </p:sp>
        <p:sp>
          <p:nvSpPr>
            <p:cNvPr id="1068" name="Rectangle 105">
              <a:extLst>
                <a:ext uri="{FF2B5EF4-FFF2-40B4-BE49-F238E27FC236}">
                  <a16:creationId xmlns:a16="http://schemas.microsoft.com/office/drawing/2014/main" id="{5AFA2997-1926-4913-A61F-6D6A7DD07D62}"/>
                </a:ext>
              </a:extLst>
            </p:cNvPr>
            <p:cNvSpPr>
              <a:spLocks noChangeArrowheads="1"/>
            </p:cNvSpPr>
            <p:nvPr/>
          </p:nvSpPr>
          <p:spPr bwMode="auto">
            <a:xfrm>
              <a:off x="4008" y="3232"/>
              <a:ext cx="3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noProof="0" dirty="0">
                  <a:ln>
                    <a:noFill/>
                  </a:ln>
                  <a:solidFill>
                    <a:srgbClr val="000000"/>
                  </a:solidFill>
                  <a:effectLst/>
                  <a:cs typeface="Arial" panose="020B0604020202020204" pitchFamily="34" charset="0"/>
                </a:rPr>
                <a:t>*</a:t>
              </a:r>
              <a:endParaRPr kumimoji="0" lang="es-ES" sz="1100" b="0" i="0" u="none" strike="noStrike" cap="none" normalizeH="0" baseline="0" noProof="0" dirty="0">
                <a:ln>
                  <a:noFill/>
                </a:ln>
                <a:solidFill>
                  <a:schemeClr val="tx1"/>
                </a:solidFill>
                <a:effectLst/>
                <a:cs typeface="Arial" panose="020B0604020202020204" pitchFamily="34" charset="0"/>
              </a:endParaRPr>
            </a:p>
          </p:txBody>
        </p:sp>
        <p:sp>
          <p:nvSpPr>
            <p:cNvPr id="1076" name="Rectangle 106">
              <a:extLst>
                <a:ext uri="{FF2B5EF4-FFF2-40B4-BE49-F238E27FC236}">
                  <a16:creationId xmlns:a16="http://schemas.microsoft.com/office/drawing/2014/main" id="{B6B74E8A-5B56-414F-8643-70AE18D82FD5}"/>
                </a:ext>
              </a:extLst>
            </p:cNvPr>
            <p:cNvSpPr>
              <a:spLocks noChangeArrowheads="1"/>
            </p:cNvSpPr>
            <p:nvPr/>
          </p:nvSpPr>
          <p:spPr bwMode="auto">
            <a:xfrm>
              <a:off x="4008" y="3274"/>
              <a:ext cx="3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noProof="0" dirty="0">
                  <a:ln>
                    <a:noFill/>
                  </a:ln>
                  <a:solidFill>
                    <a:srgbClr val="000000"/>
                  </a:solidFill>
                  <a:effectLst/>
                  <a:cs typeface="Arial" panose="020B0604020202020204" pitchFamily="34" charset="0"/>
                </a:rPr>
                <a:t>*</a:t>
              </a:r>
              <a:endParaRPr kumimoji="0" lang="es-ES" sz="1100" b="0" i="0" u="none" strike="noStrike" cap="none" normalizeH="0" baseline="0" noProof="0" dirty="0">
                <a:ln>
                  <a:noFill/>
                </a:ln>
                <a:solidFill>
                  <a:schemeClr val="tx1"/>
                </a:solidFill>
                <a:effectLst/>
                <a:cs typeface="Arial" panose="020B0604020202020204" pitchFamily="34" charset="0"/>
              </a:endParaRPr>
            </a:p>
          </p:txBody>
        </p:sp>
        <p:sp>
          <p:nvSpPr>
            <p:cNvPr id="1077" name="Rectangle 107">
              <a:extLst>
                <a:ext uri="{FF2B5EF4-FFF2-40B4-BE49-F238E27FC236}">
                  <a16:creationId xmlns:a16="http://schemas.microsoft.com/office/drawing/2014/main" id="{8EC47DD0-5D6B-489D-9608-6FE3783A7709}"/>
                </a:ext>
              </a:extLst>
            </p:cNvPr>
            <p:cNvSpPr>
              <a:spLocks noChangeArrowheads="1"/>
            </p:cNvSpPr>
            <p:nvPr/>
          </p:nvSpPr>
          <p:spPr bwMode="auto">
            <a:xfrm>
              <a:off x="4008" y="3314"/>
              <a:ext cx="3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noProof="0" dirty="0">
                  <a:ln>
                    <a:noFill/>
                  </a:ln>
                  <a:solidFill>
                    <a:srgbClr val="000000"/>
                  </a:solidFill>
                  <a:effectLst/>
                  <a:cs typeface="Arial" panose="020B0604020202020204" pitchFamily="34" charset="0"/>
                </a:rPr>
                <a:t>*</a:t>
              </a:r>
              <a:endParaRPr kumimoji="0" lang="es-ES" sz="1100" b="0" i="0" u="none" strike="noStrike" cap="none" normalizeH="0" baseline="0" noProof="0" dirty="0">
                <a:ln>
                  <a:noFill/>
                </a:ln>
                <a:solidFill>
                  <a:schemeClr val="tx1"/>
                </a:solidFill>
                <a:effectLst/>
                <a:cs typeface="Arial" panose="020B0604020202020204" pitchFamily="34" charset="0"/>
              </a:endParaRPr>
            </a:p>
          </p:txBody>
        </p:sp>
        <p:sp>
          <p:nvSpPr>
            <p:cNvPr id="1080" name="Rectangle 108">
              <a:extLst>
                <a:ext uri="{FF2B5EF4-FFF2-40B4-BE49-F238E27FC236}">
                  <a16:creationId xmlns:a16="http://schemas.microsoft.com/office/drawing/2014/main" id="{16275DF3-DEA1-453B-BA13-ED373ABF7E91}"/>
                </a:ext>
              </a:extLst>
            </p:cNvPr>
            <p:cNvSpPr>
              <a:spLocks noChangeArrowheads="1"/>
            </p:cNvSpPr>
            <p:nvPr/>
          </p:nvSpPr>
          <p:spPr bwMode="auto">
            <a:xfrm>
              <a:off x="4008" y="3357"/>
              <a:ext cx="3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noProof="0" dirty="0">
                  <a:ln>
                    <a:noFill/>
                  </a:ln>
                  <a:solidFill>
                    <a:srgbClr val="000000"/>
                  </a:solidFill>
                  <a:effectLst/>
                  <a:cs typeface="Arial" panose="020B0604020202020204" pitchFamily="34" charset="0"/>
                </a:rPr>
                <a:t>*</a:t>
              </a:r>
              <a:endParaRPr kumimoji="0" lang="es-ES" sz="1100" b="0" i="0" u="none" strike="noStrike" cap="none" normalizeH="0" baseline="0" noProof="0" dirty="0">
                <a:ln>
                  <a:noFill/>
                </a:ln>
                <a:solidFill>
                  <a:schemeClr val="tx1"/>
                </a:solidFill>
                <a:effectLst/>
                <a:cs typeface="Arial" panose="020B0604020202020204" pitchFamily="34" charset="0"/>
              </a:endParaRPr>
            </a:p>
          </p:txBody>
        </p:sp>
        <p:sp>
          <p:nvSpPr>
            <p:cNvPr id="1081" name="Rectangle 109">
              <a:extLst>
                <a:ext uri="{FF2B5EF4-FFF2-40B4-BE49-F238E27FC236}">
                  <a16:creationId xmlns:a16="http://schemas.microsoft.com/office/drawing/2014/main" id="{B37B527A-7001-4BA2-8046-5002457D343A}"/>
                </a:ext>
              </a:extLst>
            </p:cNvPr>
            <p:cNvSpPr>
              <a:spLocks noChangeArrowheads="1"/>
            </p:cNvSpPr>
            <p:nvPr/>
          </p:nvSpPr>
          <p:spPr bwMode="auto">
            <a:xfrm>
              <a:off x="4008" y="3399"/>
              <a:ext cx="3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noProof="0" dirty="0">
                  <a:ln>
                    <a:noFill/>
                  </a:ln>
                  <a:solidFill>
                    <a:srgbClr val="000000"/>
                  </a:solidFill>
                  <a:effectLst/>
                  <a:cs typeface="Arial" panose="020B0604020202020204" pitchFamily="34" charset="0"/>
                </a:rPr>
                <a:t>*</a:t>
              </a:r>
              <a:endParaRPr kumimoji="0" lang="es-ES" sz="1100" b="0" i="0" u="none" strike="noStrike" cap="none" normalizeH="0" baseline="0" noProof="0" dirty="0">
                <a:ln>
                  <a:noFill/>
                </a:ln>
                <a:solidFill>
                  <a:schemeClr val="tx1"/>
                </a:solidFill>
                <a:effectLst/>
                <a:cs typeface="Arial" panose="020B0604020202020204" pitchFamily="34" charset="0"/>
              </a:endParaRPr>
            </a:p>
          </p:txBody>
        </p:sp>
        <p:sp>
          <p:nvSpPr>
            <p:cNvPr id="1082" name="Rectangle 110">
              <a:extLst>
                <a:ext uri="{FF2B5EF4-FFF2-40B4-BE49-F238E27FC236}">
                  <a16:creationId xmlns:a16="http://schemas.microsoft.com/office/drawing/2014/main" id="{66481AB3-5CC9-43E1-8395-E65EA3504A09}"/>
                </a:ext>
              </a:extLst>
            </p:cNvPr>
            <p:cNvSpPr>
              <a:spLocks noChangeArrowheads="1"/>
            </p:cNvSpPr>
            <p:nvPr/>
          </p:nvSpPr>
          <p:spPr bwMode="auto">
            <a:xfrm>
              <a:off x="4008" y="3441"/>
              <a:ext cx="3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noProof="0" dirty="0">
                  <a:ln>
                    <a:noFill/>
                  </a:ln>
                  <a:solidFill>
                    <a:srgbClr val="000000"/>
                  </a:solidFill>
                  <a:effectLst/>
                  <a:cs typeface="Arial" panose="020B0604020202020204" pitchFamily="34" charset="0"/>
                </a:rPr>
                <a:t>*</a:t>
              </a:r>
              <a:endParaRPr kumimoji="0" lang="es-ES" sz="1100" b="0" i="0" u="none" strike="noStrike" cap="none" normalizeH="0" baseline="0" noProof="0" dirty="0">
                <a:ln>
                  <a:noFill/>
                </a:ln>
                <a:solidFill>
                  <a:schemeClr val="tx1"/>
                </a:solidFill>
                <a:effectLst/>
                <a:cs typeface="Arial" panose="020B0604020202020204" pitchFamily="34" charset="0"/>
              </a:endParaRPr>
            </a:p>
          </p:txBody>
        </p:sp>
        <p:sp>
          <p:nvSpPr>
            <p:cNvPr id="1083" name="Freeform 111">
              <a:extLst>
                <a:ext uri="{FF2B5EF4-FFF2-40B4-BE49-F238E27FC236}">
                  <a16:creationId xmlns:a16="http://schemas.microsoft.com/office/drawing/2014/main" id="{ABA90113-37BF-4C23-B178-737968930B75}"/>
                </a:ext>
              </a:extLst>
            </p:cNvPr>
            <p:cNvSpPr>
              <a:spLocks/>
            </p:cNvSpPr>
            <p:nvPr/>
          </p:nvSpPr>
          <p:spPr bwMode="auto">
            <a:xfrm>
              <a:off x="6318" y="3423"/>
              <a:ext cx="724" cy="157"/>
            </a:xfrm>
            <a:custGeom>
              <a:avLst/>
              <a:gdLst>
                <a:gd name="T0" fmla="*/ 0 w 724"/>
                <a:gd name="T1" fmla="*/ 0 h 157"/>
                <a:gd name="T2" fmla="*/ 410 w 724"/>
                <a:gd name="T3" fmla="*/ 125 h 157"/>
                <a:gd name="T4" fmla="*/ 724 w 724"/>
                <a:gd name="T5" fmla="*/ 157 h 157"/>
              </a:gdLst>
              <a:ahLst/>
              <a:cxnLst>
                <a:cxn ang="0">
                  <a:pos x="T0" y="T1"/>
                </a:cxn>
                <a:cxn ang="0">
                  <a:pos x="T2" y="T3"/>
                </a:cxn>
                <a:cxn ang="0">
                  <a:pos x="T4" y="T5"/>
                </a:cxn>
              </a:cxnLst>
              <a:rect l="0" t="0" r="r" b="b"/>
              <a:pathLst>
                <a:path w="724" h="157">
                  <a:moveTo>
                    <a:pt x="0" y="0"/>
                  </a:moveTo>
                  <a:cubicBezTo>
                    <a:pt x="294" y="102"/>
                    <a:pt x="332" y="113"/>
                    <a:pt x="410" y="125"/>
                  </a:cubicBezTo>
                  <a:cubicBezTo>
                    <a:pt x="470" y="134"/>
                    <a:pt x="552" y="144"/>
                    <a:pt x="724" y="157"/>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1084" name="Freeform 112">
              <a:extLst>
                <a:ext uri="{FF2B5EF4-FFF2-40B4-BE49-F238E27FC236}">
                  <a16:creationId xmlns:a16="http://schemas.microsoft.com/office/drawing/2014/main" id="{FF832330-5ABD-4EC9-9459-DB6B39968433}"/>
                </a:ext>
              </a:extLst>
            </p:cNvPr>
            <p:cNvSpPr>
              <a:spLocks/>
            </p:cNvSpPr>
            <p:nvPr/>
          </p:nvSpPr>
          <p:spPr bwMode="auto">
            <a:xfrm>
              <a:off x="7011" y="3549"/>
              <a:ext cx="31" cy="57"/>
            </a:xfrm>
            <a:custGeom>
              <a:avLst/>
              <a:gdLst>
                <a:gd name="T0" fmla="*/ 0 w 31"/>
                <a:gd name="T1" fmla="*/ 57 h 57"/>
                <a:gd name="T2" fmla="*/ 31 w 31"/>
                <a:gd name="T3" fmla="*/ 31 h 57"/>
                <a:gd name="T4" fmla="*/ 5 w 31"/>
                <a:gd name="T5" fmla="*/ 0 h 57"/>
              </a:gdLst>
              <a:ahLst/>
              <a:cxnLst>
                <a:cxn ang="0">
                  <a:pos x="T0" y="T1"/>
                </a:cxn>
                <a:cxn ang="0">
                  <a:pos x="T2" y="T3"/>
                </a:cxn>
                <a:cxn ang="0">
                  <a:pos x="T4" y="T5"/>
                </a:cxn>
              </a:cxnLst>
              <a:rect l="0" t="0" r="r" b="b"/>
              <a:pathLst>
                <a:path w="31" h="57">
                  <a:moveTo>
                    <a:pt x="0" y="57"/>
                  </a:moveTo>
                  <a:lnTo>
                    <a:pt x="31" y="31"/>
                  </a:lnTo>
                  <a:lnTo>
                    <a:pt x="5"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1085" name="Line 113">
              <a:extLst>
                <a:ext uri="{FF2B5EF4-FFF2-40B4-BE49-F238E27FC236}">
                  <a16:creationId xmlns:a16="http://schemas.microsoft.com/office/drawing/2014/main" id="{45E8882F-E0CF-477D-95F6-CFC30F358AD3}"/>
                </a:ext>
              </a:extLst>
            </p:cNvPr>
            <p:cNvSpPr>
              <a:spLocks noChangeShapeType="1"/>
            </p:cNvSpPr>
            <p:nvPr/>
          </p:nvSpPr>
          <p:spPr bwMode="auto">
            <a:xfrm flipV="1">
              <a:off x="7137" y="3713"/>
              <a:ext cx="0" cy="267"/>
            </a:xfrm>
            <a:prstGeom prst="line">
              <a:avLst/>
            </a:prstGeom>
            <a:noFill/>
            <a:ln w="17463"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1086" name="Rectangle 114">
              <a:extLst>
                <a:ext uri="{FF2B5EF4-FFF2-40B4-BE49-F238E27FC236}">
                  <a16:creationId xmlns:a16="http://schemas.microsoft.com/office/drawing/2014/main" id="{F09CD354-A7B8-4551-BF4E-ABF5580C48A5}"/>
                </a:ext>
              </a:extLst>
            </p:cNvPr>
            <p:cNvSpPr>
              <a:spLocks noChangeArrowheads="1"/>
            </p:cNvSpPr>
            <p:nvPr/>
          </p:nvSpPr>
          <p:spPr bwMode="auto">
            <a:xfrm>
              <a:off x="6568" y="4024"/>
              <a:ext cx="59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noProof="0" dirty="0">
                  <a:ln>
                    <a:noFill/>
                  </a:ln>
                  <a:solidFill>
                    <a:srgbClr val="0070C0"/>
                  </a:solidFill>
                  <a:effectLst/>
                  <a:cs typeface="Arial" panose="020B0604020202020204" pitchFamily="34" charset="0"/>
                </a:rPr>
                <a:t>EMH/EDH/EMI</a:t>
              </a:r>
              <a:endParaRPr kumimoji="0" lang="es-ES" sz="1100" b="0" i="0" u="none" strike="noStrike" cap="none" normalizeH="0" baseline="0" noProof="0" dirty="0">
                <a:ln>
                  <a:noFill/>
                </a:ln>
                <a:solidFill>
                  <a:schemeClr val="tx1"/>
                </a:solidFill>
                <a:effectLst/>
                <a:cs typeface="Arial" panose="020B0604020202020204" pitchFamily="34" charset="0"/>
              </a:endParaRPr>
            </a:p>
          </p:txBody>
        </p:sp>
        <p:sp>
          <p:nvSpPr>
            <p:cNvPr id="1087" name="Rectangle 115">
              <a:extLst>
                <a:ext uri="{FF2B5EF4-FFF2-40B4-BE49-F238E27FC236}">
                  <a16:creationId xmlns:a16="http://schemas.microsoft.com/office/drawing/2014/main" id="{92C88D1F-010F-466F-98F9-50A35B83AB69}"/>
                </a:ext>
              </a:extLst>
            </p:cNvPr>
            <p:cNvSpPr>
              <a:spLocks noChangeArrowheads="1"/>
            </p:cNvSpPr>
            <p:nvPr/>
          </p:nvSpPr>
          <p:spPr bwMode="auto">
            <a:xfrm>
              <a:off x="4777" y="3133"/>
              <a:ext cx="688" cy="540"/>
            </a:xfrm>
            <a:prstGeom prst="rect">
              <a:avLst/>
            </a:prstGeom>
            <a:noFill/>
            <a:ln w="41275" cap="rnd">
              <a:solidFill>
                <a:srgbClr val="3F3F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1088" name="Rectangle 116">
              <a:extLst>
                <a:ext uri="{FF2B5EF4-FFF2-40B4-BE49-F238E27FC236}">
                  <a16:creationId xmlns:a16="http://schemas.microsoft.com/office/drawing/2014/main" id="{9ECD51D0-F421-41F4-94F2-F84727B39D5D}"/>
                </a:ext>
              </a:extLst>
            </p:cNvPr>
            <p:cNvSpPr>
              <a:spLocks noChangeArrowheads="1"/>
            </p:cNvSpPr>
            <p:nvPr/>
          </p:nvSpPr>
          <p:spPr bwMode="auto">
            <a:xfrm>
              <a:off x="2749" y="3119"/>
              <a:ext cx="535" cy="540"/>
            </a:xfrm>
            <a:prstGeom prst="rect">
              <a:avLst/>
            </a:prstGeom>
            <a:noFill/>
            <a:ln w="41275" cap="rnd">
              <a:solidFill>
                <a:srgbClr val="3F3F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1089" name="Rectangle 117">
              <a:extLst>
                <a:ext uri="{FF2B5EF4-FFF2-40B4-BE49-F238E27FC236}">
                  <a16:creationId xmlns:a16="http://schemas.microsoft.com/office/drawing/2014/main" id="{DCF3FE79-BF30-48DD-925F-7F49ECE5864A}"/>
                </a:ext>
              </a:extLst>
            </p:cNvPr>
            <p:cNvSpPr>
              <a:spLocks noChangeArrowheads="1"/>
            </p:cNvSpPr>
            <p:nvPr/>
          </p:nvSpPr>
          <p:spPr bwMode="auto">
            <a:xfrm>
              <a:off x="2667" y="2427"/>
              <a:ext cx="712"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Centro de </a:t>
              </a:r>
              <a:br>
                <a:rPr kumimoji="0" lang="es-ES" sz="10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br>
              <a:r>
                <a:rPr kumimoji="0" lang="es-ES" sz="10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correo aéreo/</a:t>
              </a:r>
              <a:br>
                <a:rPr kumimoji="0" lang="es-ES" sz="10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br>
              <a:r>
                <a:rPr kumimoji="0" lang="es-ES" sz="10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oficina de cambio</a:t>
              </a:r>
              <a:endParaRPr kumimoji="0" lang="es-ES" sz="1000" b="0" i="0" u="none" strike="noStrike" cap="none" normalizeH="0" baseline="0" noProof="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p:txBody>
        </p:sp>
        <p:sp>
          <p:nvSpPr>
            <p:cNvPr id="1092" name="Rectangle 120">
              <a:extLst>
                <a:ext uri="{FF2B5EF4-FFF2-40B4-BE49-F238E27FC236}">
                  <a16:creationId xmlns:a16="http://schemas.microsoft.com/office/drawing/2014/main" id="{362FDA2E-B1F4-476F-A124-85A6B151936B}"/>
                </a:ext>
              </a:extLst>
            </p:cNvPr>
            <p:cNvSpPr>
              <a:spLocks noChangeArrowheads="1"/>
            </p:cNvSpPr>
            <p:nvPr/>
          </p:nvSpPr>
          <p:spPr bwMode="auto">
            <a:xfrm>
              <a:off x="2791" y="2764"/>
              <a:ext cx="457"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(de origen)</a:t>
              </a:r>
              <a:endParaRPr kumimoji="0" lang="es-ES" sz="1000" b="0" i="0" u="none" strike="noStrike" cap="none" normalizeH="0" baseline="0" noProof="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p:txBody>
        </p:sp>
        <p:sp>
          <p:nvSpPr>
            <p:cNvPr id="1093" name="Freeform 121">
              <a:extLst>
                <a:ext uri="{FF2B5EF4-FFF2-40B4-BE49-F238E27FC236}">
                  <a16:creationId xmlns:a16="http://schemas.microsoft.com/office/drawing/2014/main" id="{13C8868B-39D2-4F68-A480-E09E50C7C8B0}"/>
                </a:ext>
              </a:extLst>
            </p:cNvPr>
            <p:cNvSpPr>
              <a:spLocks noEditPoints="1"/>
            </p:cNvSpPr>
            <p:nvPr/>
          </p:nvSpPr>
          <p:spPr bwMode="auto">
            <a:xfrm>
              <a:off x="3006" y="2918"/>
              <a:ext cx="11" cy="206"/>
            </a:xfrm>
            <a:custGeom>
              <a:avLst/>
              <a:gdLst>
                <a:gd name="T0" fmla="*/ 0 w 40"/>
                <a:gd name="T1" fmla="*/ 740 h 760"/>
                <a:gd name="T2" fmla="*/ 0 w 40"/>
                <a:gd name="T3" fmla="*/ 740 h 760"/>
                <a:gd name="T4" fmla="*/ 20 w 40"/>
                <a:gd name="T5" fmla="*/ 720 h 760"/>
                <a:gd name="T6" fmla="*/ 40 w 40"/>
                <a:gd name="T7" fmla="*/ 740 h 760"/>
                <a:gd name="T8" fmla="*/ 40 w 40"/>
                <a:gd name="T9" fmla="*/ 740 h 760"/>
                <a:gd name="T10" fmla="*/ 20 w 40"/>
                <a:gd name="T11" fmla="*/ 760 h 760"/>
                <a:gd name="T12" fmla="*/ 0 w 40"/>
                <a:gd name="T13" fmla="*/ 740 h 760"/>
                <a:gd name="T14" fmla="*/ 0 w 40"/>
                <a:gd name="T15" fmla="*/ 620 h 760"/>
                <a:gd name="T16" fmla="*/ 0 w 40"/>
                <a:gd name="T17" fmla="*/ 620 h 760"/>
                <a:gd name="T18" fmla="*/ 20 w 40"/>
                <a:gd name="T19" fmla="*/ 600 h 760"/>
                <a:gd name="T20" fmla="*/ 40 w 40"/>
                <a:gd name="T21" fmla="*/ 620 h 760"/>
                <a:gd name="T22" fmla="*/ 40 w 40"/>
                <a:gd name="T23" fmla="*/ 620 h 760"/>
                <a:gd name="T24" fmla="*/ 20 w 40"/>
                <a:gd name="T25" fmla="*/ 640 h 760"/>
                <a:gd name="T26" fmla="*/ 0 w 40"/>
                <a:gd name="T27" fmla="*/ 620 h 760"/>
                <a:gd name="T28" fmla="*/ 0 w 40"/>
                <a:gd name="T29" fmla="*/ 500 h 760"/>
                <a:gd name="T30" fmla="*/ 0 w 40"/>
                <a:gd name="T31" fmla="*/ 500 h 760"/>
                <a:gd name="T32" fmla="*/ 20 w 40"/>
                <a:gd name="T33" fmla="*/ 480 h 760"/>
                <a:gd name="T34" fmla="*/ 40 w 40"/>
                <a:gd name="T35" fmla="*/ 500 h 760"/>
                <a:gd name="T36" fmla="*/ 40 w 40"/>
                <a:gd name="T37" fmla="*/ 500 h 760"/>
                <a:gd name="T38" fmla="*/ 20 w 40"/>
                <a:gd name="T39" fmla="*/ 520 h 760"/>
                <a:gd name="T40" fmla="*/ 0 w 40"/>
                <a:gd name="T41" fmla="*/ 500 h 760"/>
                <a:gd name="T42" fmla="*/ 0 w 40"/>
                <a:gd name="T43" fmla="*/ 380 h 760"/>
                <a:gd name="T44" fmla="*/ 0 w 40"/>
                <a:gd name="T45" fmla="*/ 380 h 760"/>
                <a:gd name="T46" fmla="*/ 20 w 40"/>
                <a:gd name="T47" fmla="*/ 360 h 760"/>
                <a:gd name="T48" fmla="*/ 40 w 40"/>
                <a:gd name="T49" fmla="*/ 380 h 760"/>
                <a:gd name="T50" fmla="*/ 40 w 40"/>
                <a:gd name="T51" fmla="*/ 380 h 760"/>
                <a:gd name="T52" fmla="*/ 20 w 40"/>
                <a:gd name="T53" fmla="*/ 400 h 760"/>
                <a:gd name="T54" fmla="*/ 0 w 40"/>
                <a:gd name="T55" fmla="*/ 380 h 760"/>
                <a:gd name="T56" fmla="*/ 0 w 40"/>
                <a:gd name="T57" fmla="*/ 260 h 760"/>
                <a:gd name="T58" fmla="*/ 0 w 40"/>
                <a:gd name="T59" fmla="*/ 260 h 760"/>
                <a:gd name="T60" fmla="*/ 20 w 40"/>
                <a:gd name="T61" fmla="*/ 240 h 760"/>
                <a:gd name="T62" fmla="*/ 40 w 40"/>
                <a:gd name="T63" fmla="*/ 260 h 760"/>
                <a:gd name="T64" fmla="*/ 40 w 40"/>
                <a:gd name="T65" fmla="*/ 260 h 760"/>
                <a:gd name="T66" fmla="*/ 20 w 40"/>
                <a:gd name="T67" fmla="*/ 280 h 760"/>
                <a:gd name="T68" fmla="*/ 0 w 40"/>
                <a:gd name="T69" fmla="*/ 260 h 760"/>
                <a:gd name="T70" fmla="*/ 0 w 40"/>
                <a:gd name="T71" fmla="*/ 140 h 760"/>
                <a:gd name="T72" fmla="*/ 0 w 40"/>
                <a:gd name="T73" fmla="*/ 140 h 760"/>
                <a:gd name="T74" fmla="*/ 20 w 40"/>
                <a:gd name="T75" fmla="*/ 120 h 760"/>
                <a:gd name="T76" fmla="*/ 40 w 40"/>
                <a:gd name="T77" fmla="*/ 140 h 760"/>
                <a:gd name="T78" fmla="*/ 40 w 40"/>
                <a:gd name="T79" fmla="*/ 140 h 760"/>
                <a:gd name="T80" fmla="*/ 20 w 40"/>
                <a:gd name="T81" fmla="*/ 160 h 760"/>
                <a:gd name="T82" fmla="*/ 0 w 40"/>
                <a:gd name="T83" fmla="*/ 140 h 760"/>
                <a:gd name="T84" fmla="*/ 0 w 40"/>
                <a:gd name="T85" fmla="*/ 20 h 760"/>
                <a:gd name="T86" fmla="*/ 0 w 40"/>
                <a:gd name="T87" fmla="*/ 20 h 760"/>
                <a:gd name="T88" fmla="*/ 20 w 40"/>
                <a:gd name="T89" fmla="*/ 0 h 760"/>
                <a:gd name="T90" fmla="*/ 40 w 40"/>
                <a:gd name="T91" fmla="*/ 20 h 760"/>
                <a:gd name="T92" fmla="*/ 40 w 40"/>
                <a:gd name="T93" fmla="*/ 20 h 760"/>
                <a:gd name="T94" fmla="*/ 20 w 40"/>
                <a:gd name="T95" fmla="*/ 40 h 760"/>
                <a:gd name="T96" fmla="*/ 0 w 40"/>
                <a:gd name="T97" fmla="*/ 2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0">
                  <a:moveTo>
                    <a:pt x="0" y="740"/>
                  </a:moveTo>
                  <a:lnTo>
                    <a:pt x="0" y="740"/>
                  </a:lnTo>
                  <a:cubicBezTo>
                    <a:pt x="0" y="729"/>
                    <a:pt x="9" y="720"/>
                    <a:pt x="20" y="720"/>
                  </a:cubicBezTo>
                  <a:cubicBezTo>
                    <a:pt x="31" y="720"/>
                    <a:pt x="40" y="729"/>
                    <a:pt x="40" y="740"/>
                  </a:cubicBezTo>
                  <a:lnTo>
                    <a:pt x="40" y="740"/>
                  </a:lnTo>
                  <a:cubicBezTo>
                    <a:pt x="40" y="751"/>
                    <a:pt x="31" y="760"/>
                    <a:pt x="20" y="760"/>
                  </a:cubicBezTo>
                  <a:cubicBezTo>
                    <a:pt x="9" y="760"/>
                    <a:pt x="0" y="751"/>
                    <a:pt x="0" y="740"/>
                  </a:cubicBezTo>
                  <a:close/>
                  <a:moveTo>
                    <a:pt x="0" y="620"/>
                  </a:moveTo>
                  <a:lnTo>
                    <a:pt x="0" y="620"/>
                  </a:lnTo>
                  <a:cubicBezTo>
                    <a:pt x="0" y="609"/>
                    <a:pt x="9" y="600"/>
                    <a:pt x="20" y="600"/>
                  </a:cubicBezTo>
                  <a:cubicBezTo>
                    <a:pt x="31" y="600"/>
                    <a:pt x="40" y="609"/>
                    <a:pt x="40" y="620"/>
                  </a:cubicBezTo>
                  <a:lnTo>
                    <a:pt x="40" y="620"/>
                  </a:lnTo>
                  <a:cubicBezTo>
                    <a:pt x="40" y="631"/>
                    <a:pt x="31" y="640"/>
                    <a:pt x="20" y="640"/>
                  </a:cubicBezTo>
                  <a:cubicBezTo>
                    <a:pt x="9" y="640"/>
                    <a:pt x="0" y="631"/>
                    <a:pt x="0" y="620"/>
                  </a:cubicBezTo>
                  <a:close/>
                  <a:moveTo>
                    <a:pt x="0" y="500"/>
                  </a:moveTo>
                  <a:lnTo>
                    <a:pt x="0" y="500"/>
                  </a:lnTo>
                  <a:cubicBezTo>
                    <a:pt x="0" y="489"/>
                    <a:pt x="9" y="480"/>
                    <a:pt x="20" y="480"/>
                  </a:cubicBezTo>
                  <a:cubicBezTo>
                    <a:pt x="31" y="480"/>
                    <a:pt x="40" y="489"/>
                    <a:pt x="40" y="500"/>
                  </a:cubicBezTo>
                  <a:lnTo>
                    <a:pt x="40" y="500"/>
                  </a:lnTo>
                  <a:cubicBezTo>
                    <a:pt x="40" y="511"/>
                    <a:pt x="31" y="520"/>
                    <a:pt x="20" y="520"/>
                  </a:cubicBezTo>
                  <a:cubicBezTo>
                    <a:pt x="9" y="520"/>
                    <a:pt x="0" y="511"/>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1094" name="Freeform 122">
              <a:extLst>
                <a:ext uri="{FF2B5EF4-FFF2-40B4-BE49-F238E27FC236}">
                  <a16:creationId xmlns:a16="http://schemas.microsoft.com/office/drawing/2014/main" id="{73F80962-C867-4B62-B75F-F83896173AEC}"/>
                </a:ext>
              </a:extLst>
            </p:cNvPr>
            <p:cNvSpPr>
              <a:spLocks/>
            </p:cNvSpPr>
            <p:nvPr/>
          </p:nvSpPr>
          <p:spPr bwMode="auto">
            <a:xfrm>
              <a:off x="3284" y="2717"/>
              <a:ext cx="1458" cy="672"/>
            </a:xfrm>
            <a:custGeom>
              <a:avLst/>
              <a:gdLst>
                <a:gd name="T0" fmla="*/ 0 w 1458"/>
                <a:gd name="T1" fmla="*/ 672 h 672"/>
                <a:gd name="T2" fmla="*/ 731 w 1458"/>
                <a:gd name="T3" fmla="*/ 25 h 672"/>
                <a:gd name="T4" fmla="*/ 1209 w 1458"/>
                <a:gd name="T5" fmla="*/ 414 h 672"/>
                <a:gd name="T6" fmla="*/ 1458 w 1458"/>
                <a:gd name="T7" fmla="*/ 661 h 672"/>
              </a:gdLst>
              <a:ahLst/>
              <a:cxnLst>
                <a:cxn ang="0">
                  <a:pos x="T0" y="T1"/>
                </a:cxn>
                <a:cxn ang="0">
                  <a:pos x="T2" y="T3"/>
                </a:cxn>
                <a:cxn ang="0">
                  <a:pos x="T4" y="T5"/>
                </a:cxn>
                <a:cxn ang="0">
                  <a:pos x="T6" y="T7"/>
                </a:cxn>
              </a:cxnLst>
              <a:rect l="0" t="0" r="r" b="b"/>
              <a:pathLst>
                <a:path w="1458" h="672">
                  <a:moveTo>
                    <a:pt x="0" y="672"/>
                  </a:moveTo>
                  <a:cubicBezTo>
                    <a:pt x="270" y="525"/>
                    <a:pt x="502" y="55"/>
                    <a:pt x="731" y="25"/>
                  </a:cubicBezTo>
                  <a:cubicBezTo>
                    <a:pt x="918" y="0"/>
                    <a:pt x="1103" y="269"/>
                    <a:pt x="1209" y="414"/>
                  </a:cubicBezTo>
                  <a:cubicBezTo>
                    <a:pt x="1325" y="572"/>
                    <a:pt x="1347" y="585"/>
                    <a:pt x="1458" y="661"/>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1095" name="Freeform 123">
              <a:extLst>
                <a:ext uri="{FF2B5EF4-FFF2-40B4-BE49-F238E27FC236}">
                  <a16:creationId xmlns:a16="http://schemas.microsoft.com/office/drawing/2014/main" id="{2CD323E8-FED2-4EC5-9255-C65E55F2D988}"/>
                </a:ext>
              </a:extLst>
            </p:cNvPr>
            <p:cNvSpPr>
              <a:spLocks/>
            </p:cNvSpPr>
            <p:nvPr/>
          </p:nvSpPr>
          <p:spPr bwMode="auto">
            <a:xfrm>
              <a:off x="4714" y="3347"/>
              <a:ext cx="63" cy="56"/>
            </a:xfrm>
            <a:custGeom>
              <a:avLst/>
              <a:gdLst>
                <a:gd name="T0" fmla="*/ 231 w 231"/>
                <a:gd name="T1" fmla="*/ 205 h 205"/>
                <a:gd name="T2" fmla="*/ 0 w 231"/>
                <a:gd name="T3" fmla="*/ 173 h 205"/>
                <a:gd name="T4" fmla="*/ 118 w 231"/>
                <a:gd name="T5" fmla="*/ 0 h 205"/>
                <a:gd name="T6" fmla="*/ 231 w 231"/>
                <a:gd name="T7" fmla="*/ 205 h 205"/>
              </a:gdLst>
              <a:ahLst/>
              <a:cxnLst>
                <a:cxn ang="0">
                  <a:pos x="T0" y="T1"/>
                </a:cxn>
                <a:cxn ang="0">
                  <a:pos x="T2" y="T3"/>
                </a:cxn>
                <a:cxn ang="0">
                  <a:pos x="T4" y="T5"/>
                </a:cxn>
                <a:cxn ang="0">
                  <a:pos x="T6" y="T7"/>
                </a:cxn>
              </a:cxnLst>
              <a:rect l="0" t="0" r="r" b="b"/>
              <a:pathLst>
                <a:path w="231" h="205">
                  <a:moveTo>
                    <a:pt x="231" y="205"/>
                  </a:moveTo>
                  <a:lnTo>
                    <a:pt x="0" y="173"/>
                  </a:lnTo>
                  <a:cubicBezTo>
                    <a:pt x="64" y="137"/>
                    <a:pt x="108" y="73"/>
                    <a:pt x="118" y="0"/>
                  </a:cubicBezTo>
                  <a:lnTo>
                    <a:pt x="231" y="20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1096" name="Rectangle 124">
              <a:extLst>
                <a:ext uri="{FF2B5EF4-FFF2-40B4-BE49-F238E27FC236}">
                  <a16:creationId xmlns:a16="http://schemas.microsoft.com/office/drawing/2014/main" id="{971B5FE2-D5D2-4E87-853E-42547A6A7382}"/>
                </a:ext>
              </a:extLst>
            </p:cNvPr>
            <p:cNvSpPr>
              <a:spLocks noChangeArrowheads="1"/>
            </p:cNvSpPr>
            <p:nvPr/>
          </p:nvSpPr>
          <p:spPr bwMode="auto">
            <a:xfrm>
              <a:off x="2940" y="3327"/>
              <a:ext cx="304" cy="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1097" name="Rectangle 125">
              <a:extLst>
                <a:ext uri="{FF2B5EF4-FFF2-40B4-BE49-F238E27FC236}">
                  <a16:creationId xmlns:a16="http://schemas.microsoft.com/office/drawing/2014/main" id="{CB7ACDDC-D416-4F8B-92A7-F2DC5A48A77F}"/>
                </a:ext>
              </a:extLst>
            </p:cNvPr>
            <p:cNvSpPr>
              <a:spLocks noChangeArrowheads="1"/>
            </p:cNvSpPr>
            <p:nvPr/>
          </p:nvSpPr>
          <p:spPr bwMode="auto">
            <a:xfrm>
              <a:off x="2940" y="3327"/>
              <a:ext cx="304" cy="223"/>
            </a:xfrm>
            <a:prstGeom prst="rect">
              <a:avLst/>
            </a:prstGeom>
            <a:noFill/>
            <a:ln w="31750"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pic>
          <p:nvPicPr>
            <p:cNvPr id="1150" name="Picture 126">
              <a:extLst>
                <a:ext uri="{FF2B5EF4-FFF2-40B4-BE49-F238E27FC236}">
                  <a16:creationId xmlns:a16="http://schemas.microsoft.com/office/drawing/2014/main" id="{A923D695-6035-49B3-8539-80A04D54765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53" y="3270"/>
              <a:ext cx="22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8" name="Freeform 127">
              <a:extLst>
                <a:ext uri="{FF2B5EF4-FFF2-40B4-BE49-F238E27FC236}">
                  <a16:creationId xmlns:a16="http://schemas.microsoft.com/office/drawing/2014/main" id="{1C0DC810-5C2E-4544-A1EA-81717768E725}"/>
                </a:ext>
              </a:extLst>
            </p:cNvPr>
            <p:cNvSpPr>
              <a:spLocks noEditPoints="1"/>
            </p:cNvSpPr>
            <p:nvPr/>
          </p:nvSpPr>
          <p:spPr bwMode="auto">
            <a:xfrm>
              <a:off x="3106" y="3021"/>
              <a:ext cx="11" cy="239"/>
            </a:xfrm>
            <a:custGeom>
              <a:avLst/>
              <a:gdLst>
                <a:gd name="T0" fmla="*/ 0 w 40"/>
                <a:gd name="T1" fmla="*/ 860 h 880"/>
                <a:gd name="T2" fmla="*/ 0 w 40"/>
                <a:gd name="T3" fmla="*/ 860 h 880"/>
                <a:gd name="T4" fmla="*/ 20 w 40"/>
                <a:gd name="T5" fmla="*/ 840 h 880"/>
                <a:gd name="T6" fmla="*/ 40 w 40"/>
                <a:gd name="T7" fmla="*/ 860 h 880"/>
                <a:gd name="T8" fmla="*/ 40 w 40"/>
                <a:gd name="T9" fmla="*/ 860 h 880"/>
                <a:gd name="T10" fmla="*/ 20 w 40"/>
                <a:gd name="T11" fmla="*/ 880 h 880"/>
                <a:gd name="T12" fmla="*/ 0 w 40"/>
                <a:gd name="T13" fmla="*/ 860 h 880"/>
                <a:gd name="T14" fmla="*/ 0 w 40"/>
                <a:gd name="T15" fmla="*/ 740 h 880"/>
                <a:gd name="T16" fmla="*/ 0 w 40"/>
                <a:gd name="T17" fmla="*/ 740 h 880"/>
                <a:gd name="T18" fmla="*/ 20 w 40"/>
                <a:gd name="T19" fmla="*/ 720 h 880"/>
                <a:gd name="T20" fmla="*/ 40 w 40"/>
                <a:gd name="T21" fmla="*/ 740 h 880"/>
                <a:gd name="T22" fmla="*/ 40 w 40"/>
                <a:gd name="T23" fmla="*/ 740 h 880"/>
                <a:gd name="T24" fmla="*/ 20 w 40"/>
                <a:gd name="T25" fmla="*/ 760 h 880"/>
                <a:gd name="T26" fmla="*/ 0 w 40"/>
                <a:gd name="T27" fmla="*/ 740 h 880"/>
                <a:gd name="T28" fmla="*/ 0 w 40"/>
                <a:gd name="T29" fmla="*/ 620 h 880"/>
                <a:gd name="T30" fmla="*/ 0 w 40"/>
                <a:gd name="T31" fmla="*/ 620 h 880"/>
                <a:gd name="T32" fmla="*/ 20 w 40"/>
                <a:gd name="T33" fmla="*/ 600 h 880"/>
                <a:gd name="T34" fmla="*/ 40 w 40"/>
                <a:gd name="T35" fmla="*/ 620 h 880"/>
                <a:gd name="T36" fmla="*/ 40 w 40"/>
                <a:gd name="T37" fmla="*/ 620 h 880"/>
                <a:gd name="T38" fmla="*/ 20 w 40"/>
                <a:gd name="T39" fmla="*/ 640 h 880"/>
                <a:gd name="T40" fmla="*/ 0 w 40"/>
                <a:gd name="T41" fmla="*/ 620 h 880"/>
                <a:gd name="T42" fmla="*/ 0 w 40"/>
                <a:gd name="T43" fmla="*/ 500 h 880"/>
                <a:gd name="T44" fmla="*/ 0 w 40"/>
                <a:gd name="T45" fmla="*/ 500 h 880"/>
                <a:gd name="T46" fmla="*/ 20 w 40"/>
                <a:gd name="T47" fmla="*/ 480 h 880"/>
                <a:gd name="T48" fmla="*/ 40 w 40"/>
                <a:gd name="T49" fmla="*/ 500 h 880"/>
                <a:gd name="T50" fmla="*/ 40 w 40"/>
                <a:gd name="T51" fmla="*/ 500 h 880"/>
                <a:gd name="T52" fmla="*/ 20 w 40"/>
                <a:gd name="T53" fmla="*/ 520 h 880"/>
                <a:gd name="T54" fmla="*/ 0 w 40"/>
                <a:gd name="T55" fmla="*/ 500 h 880"/>
                <a:gd name="T56" fmla="*/ 0 w 40"/>
                <a:gd name="T57" fmla="*/ 380 h 880"/>
                <a:gd name="T58" fmla="*/ 0 w 40"/>
                <a:gd name="T59" fmla="*/ 380 h 880"/>
                <a:gd name="T60" fmla="*/ 20 w 40"/>
                <a:gd name="T61" fmla="*/ 360 h 880"/>
                <a:gd name="T62" fmla="*/ 40 w 40"/>
                <a:gd name="T63" fmla="*/ 380 h 880"/>
                <a:gd name="T64" fmla="*/ 40 w 40"/>
                <a:gd name="T65" fmla="*/ 380 h 880"/>
                <a:gd name="T66" fmla="*/ 20 w 40"/>
                <a:gd name="T67" fmla="*/ 400 h 880"/>
                <a:gd name="T68" fmla="*/ 0 w 40"/>
                <a:gd name="T69" fmla="*/ 380 h 880"/>
                <a:gd name="T70" fmla="*/ 0 w 40"/>
                <a:gd name="T71" fmla="*/ 260 h 880"/>
                <a:gd name="T72" fmla="*/ 0 w 40"/>
                <a:gd name="T73" fmla="*/ 260 h 880"/>
                <a:gd name="T74" fmla="*/ 20 w 40"/>
                <a:gd name="T75" fmla="*/ 240 h 880"/>
                <a:gd name="T76" fmla="*/ 40 w 40"/>
                <a:gd name="T77" fmla="*/ 260 h 880"/>
                <a:gd name="T78" fmla="*/ 40 w 40"/>
                <a:gd name="T79" fmla="*/ 260 h 880"/>
                <a:gd name="T80" fmla="*/ 20 w 40"/>
                <a:gd name="T81" fmla="*/ 280 h 880"/>
                <a:gd name="T82" fmla="*/ 0 w 40"/>
                <a:gd name="T83" fmla="*/ 260 h 880"/>
                <a:gd name="T84" fmla="*/ 0 w 40"/>
                <a:gd name="T85" fmla="*/ 140 h 880"/>
                <a:gd name="T86" fmla="*/ 0 w 40"/>
                <a:gd name="T87" fmla="*/ 140 h 880"/>
                <a:gd name="T88" fmla="*/ 20 w 40"/>
                <a:gd name="T89" fmla="*/ 120 h 880"/>
                <a:gd name="T90" fmla="*/ 40 w 40"/>
                <a:gd name="T91" fmla="*/ 140 h 880"/>
                <a:gd name="T92" fmla="*/ 40 w 40"/>
                <a:gd name="T93" fmla="*/ 140 h 880"/>
                <a:gd name="T94" fmla="*/ 20 w 40"/>
                <a:gd name="T95" fmla="*/ 160 h 880"/>
                <a:gd name="T96" fmla="*/ 0 w 40"/>
                <a:gd name="T97" fmla="*/ 140 h 880"/>
                <a:gd name="T98" fmla="*/ 0 w 40"/>
                <a:gd name="T99" fmla="*/ 20 h 880"/>
                <a:gd name="T100" fmla="*/ 0 w 40"/>
                <a:gd name="T101" fmla="*/ 20 h 880"/>
                <a:gd name="T102" fmla="*/ 20 w 40"/>
                <a:gd name="T103" fmla="*/ 0 h 880"/>
                <a:gd name="T104" fmla="*/ 40 w 40"/>
                <a:gd name="T105" fmla="*/ 20 h 880"/>
                <a:gd name="T106" fmla="*/ 40 w 40"/>
                <a:gd name="T107" fmla="*/ 20 h 880"/>
                <a:gd name="T108" fmla="*/ 20 w 40"/>
                <a:gd name="T109" fmla="*/ 40 h 880"/>
                <a:gd name="T110" fmla="*/ 0 w 40"/>
                <a:gd name="T111" fmla="*/ 2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 h="880">
                  <a:moveTo>
                    <a:pt x="0" y="860"/>
                  </a:moveTo>
                  <a:lnTo>
                    <a:pt x="0" y="860"/>
                  </a:lnTo>
                  <a:cubicBezTo>
                    <a:pt x="0" y="849"/>
                    <a:pt x="9" y="840"/>
                    <a:pt x="20" y="840"/>
                  </a:cubicBezTo>
                  <a:cubicBezTo>
                    <a:pt x="31" y="840"/>
                    <a:pt x="40" y="849"/>
                    <a:pt x="40" y="860"/>
                  </a:cubicBezTo>
                  <a:lnTo>
                    <a:pt x="40" y="860"/>
                  </a:lnTo>
                  <a:cubicBezTo>
                    <a:pt x="40" y="871"/>
                    <a:pt x="31" y="880"/>
                    <a:pt x="20" y="880"/>
                  </a:cubicBezTo>
                  <a:cubicBezTo>
                    <a:pt x="9" y="880"/>
                    <a:pt x="0" y="871"/>
                    <a:pt x="0" y="860"/>
                  </a:cubicBezTo>
                  <a:close/>
                  <a:moveTo>
                    <a:pt x="0" y="740"/>
                  </a:moveTo>
                  <a:lnTo>
                    <a:pt x="0" y="740"/>
                  </a:lnTo>
                  <a:cubicBezTo>
                    <a:pt x="0" y="729"/>
                    <a:pt x="9" y="720"/>
                    <a:pt x="20" y="720"/>
                  </a:cubicBezTo>
                  <a:cubicBezTo>
                    <a:pt x="31" y="720"/>
                    <a:pt x="40" y="729"/>
                    <a:pt x="40" y="740"/>
                  </a:cubicBezTo>
                  <a:lnTo>
                    <a:pt x="40" y="740"/>
                  </a:lnTo>
                  <a:cubicBezTo>
                    <a:pt x="40" y="751"/>
                    <a:pt x="31" y="760"/>
                    <a:pt x="20" y="760"/>
                  </a:cubicBezTo>
                  <a:cubicBezTo>
                    <a:pt x="9" y="760"/>
                    <a:pt x="0" y="751"/>
                    <a:pt x="0" y="740"/>
                  </a:cubicBezTo>
                  <a:close/>
                  <a:moveTo>
                    <a:pt x="0" y="620"/>
                  </a:moveTo>
                  <a:lnTo>
                    <a:pt x="0" y="620"/>
                  </a:lnTo>
                  <a:cubicBezTo>
                    <a:pt x="0" y="609"/>
                    <a:pt x="9" y="600"/>
                    <a:pt x="20" y="600"/>
                  </a:cubicBezTo>
                  <a:cubicBezTo>
                    <a:pt x="31" y="600"/>
                    <a:pt x="40" y="609"/>
                    <a:pt x="40" y="620"/>
                  </a:cubicBezTo>
                  <a:lnTo>
                    <a:pt x="40" y="620"/>
                  </a:lnTo>
                  <a:cubicBezTo>
                    <a:pt x="40" y="631"/>
                    <a:pt x="31" y="640"/>
                    <a:pt x="20" y="640"/>
                  </a:cubicBezTo>
                  <a:cubicBezTo>
                    <a:pt x="9" y="640"/>
                    <a:pt x="0" y="631"/>
                    <a:pt x="0" y="620"/>
                  </a:cubicBezTo>
                  <a:close/>
                  <a:moveTo>
                    <a:pt x="0" y="500"/>
                  </a:moveTo>
                  <a:lnTo>
                    <a:pt x="0" y="500"/>
                  </a:lnTo>
                  <a:cubicBezTo>
                    <a:pt x="0" y="489"/>
                    <a:pt x="9" y="480"/>
                    <a:pt x="20" y="480"/>
                  </a:cubicBezTo>
                  <a:cubicBezTo>
                    <a:pt x="31" y="480"/>
                    <a:pt x="40" y="489"/>
                    <a:pt x="40" y="500"/>
                  </a:cubicBezTo>
                  <a:lnTo>
                    <a:pt x="40" y="500"/>
                  </a:lnTo>
                  <a:cubicBezTo>
                    <a:pt x="40" y="511"/>
                    <a:pt x="31" y="520"/>
                    <a:pt x="20" y="520"/>
                  </a:cubicBezTo>
                  <a:cubicBezTo>
                    <a:pt x="9" y="520"/>
                    <a:pt x="0" y="511"/>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sz="1100" noProof="0" dirty="0">
                <a:latin typeface="Arial" panose="020B0604020202020204" pitchFamily="34" charset="0"/>
                <a:cs typeface="Arial" panose="020B0604020202020204" pitchFamily="34" charset="0"/>
              </a:endParaRPr>
            </a:p>
          </p:txBody>
        </p:sp>
        <p:sp>
          <p:nvSpPr>
            <p:cNvPr id="1099" name="Rectangle 128">
              <a:extLst>
                <a:ext uri="{FF2B5EF4-FFF2-40B4-BE49-F238E27FC236}">
                  <a16:creationId xmlns:a16="http://schemas.microsoft.com/office/drawing/2014/main" id="{74BD0263-A0ED-4766-A17E-C7AE8198195A}"/>
                </a:ext>
              </a:extLst>
            </p:cNvPr>
            <p:cNvSpPr>
              <a:spLocks noChangeArrowheads="1"/>
            </p:cNvSpPr>
            <p:nvPr/>
          </p:nvSpPr>
          <p:spPr bwMode="auto">
            <a:xfrm>
              <a:off x="3106" y="2906"/>
              <a:ext cx="306"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Aduana</a:t>
              </a:r>
              <a:endParaRPr kumimoji="0" lang="es-ES" sz="1100" b="0" i="0" u="none" strike="noStrike" cap="none" normalizeH="0" baseline="0" noProof="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p:txBody>
        </p:sp>
        <p:pic>
          <p:nvPicPr>
            <p:cNvPr id="1071" name="Picture 47">
              <a:extLst>
                <a:ext uri="{FF2B5EF4-FFF2-40B4-BE49-F238E27FC236}">
                  <a16:creationId xmlns:a16="http://schemas.microsoft.com/office/drawing/2014/main" id="{415660CF-3822-4F8D-9B6D-43020E53FB5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84" y="3211"/>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03" name="Rectangle 117">
            <a:extLst>
              <a:ext uri="{FF2B5EF4-FFF2-40B4-BE49-F238E27FC236}">
                <a16:creationId xmlns:a16="http://schemas.microsoft.com/office/drawing/2014/main" id="{19430277-9F1B-A4D8-9D08-6C17508B0958}"/>
              </a:ext>
            </a:extLst>
          </p:cNvPr>
          <p:cNvSpPr>
            <a:spLocks noChangeArrowheads="1"/>
          </p:cNvSpPr>
          <p:nvPr/>
        </p:nvSpPr>
        <p:spPr bwMode="auto">
          <a:xfrm>
            <a:off x="7631093" y="4217031"/>
            <a:ext cx="11301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Centro de </a:t>
            </a:r>
            <a:br>
              <a:rPr kumimoji="0" lang="es-ES" sz="10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br>
            <a:r>
              <a:rPr kumimoji="0" lang="es-ES" sz="10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correo aéreo/</a:t>
            </a:r>
            <a:br>
              <a:rPr kumimoji="0" lang="es-ES" sz="10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br>
            <a:r>
              <a:rPr kumimoji="0" lang="es-ES" sz="10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oficina de cambio</a:t>
            </a:r>
            <a:endParaRPr kumimoji="0" lang="es-ES" sz="1000" b="0" i="0" u="none" strike="noStrike" cap="none" normalizeH="0" baseline="0" noProof="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p:txBody>
      </p:sp>
      <p:sp>
        <p:nvSpPr>
          <p:cNvPr id="1104" name="Rectangle 67">
            <a:extLst>
              <a:ext uri="{FF2B5EF4-FFF2-40B4-BE49-F238E27FC236}">
                <a16:creationId xmlns:a16="http://schemas.microsoft.com/office/drawing/2014/main" id="{F1E4F70F-E0ED-9031-65D8-B28FBBCCA258}"/>
              </a:ext>
            </a:extLst>
          </p:cNvPr>
          <p:cNvSpPr>
            <a:spLocks noChangeArrowheads="1"/>
          </p:cNvSpPr>
          <p:nvPr/>
        </p:nvSpPr>
        <p:spPr bwMode="auto">
          <a:xfrm>
            <a:off x="9359065" y="4458472"/>
            <a:ext cx="7694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Centro de </a:t>
            </a:r>
            <a:br>
              <a:rPr kumimoji="0" lang="es-ES" sz="10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br>
            <a:r>
              <a:rPr kumimoji="0" lang="es-ES" sz="10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clasificación</a:t>
            </a:r>
            <a:endParaRPr kumimoji="0" lang="es-ES" sz="1000" b="0" i="0" u="none" strike="noStrike" cap="none" normalizeH="0" baseline="0" noProof="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p:txBody>
      </p:sp>
      <p:sp>
        <p:nvSpPr>
          <p:cNvPr id="1105" name="Rectangle 80">
            <a:extLst>
              <a:ext uri="{FF2B5EF4-FFF2-40B4-BE49-F238E27FC236}">
                <a16:creationId xmlns:a16="http://schemas.microsoft.com/office/drawing/2014/main" id="{04560450-FF65-F74C-5339-355DCFE6444D}"/>
              </a:ext>
            </a:extLst>
          </p:cNvPr>
          <p:cNvSpPr>
            <a:spLocks noChangeArrowheads="1"/>
          </p:cNvSpPr>
          <p:nvPr/>
        </p:nvSpPr>
        <p:spPr bwMode="auto">
          <a:xfrm>
            <a:off x="9346474" y="4798682"/>
            <a:ext cx="78867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Arial" panose="020B0604020202020204" pitchFamily="34" charset="0"/>
              </a:rPr>
              <a:t>(de destino)</a:t>
            </a:r>
            <a:endParaRPr kumimoji="0" lang="es-ES" sz="1000" b="0" i="0" u="none" strike="noStrike" cap="none" normalizeH="0" baseline="0" noProof="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140075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8"/>
          <p:cNvSpPr>
            <a:spLocks noChangeArrowheads="1"/>
          </p:cNvSpPr>
          <p:nvPr/>
        </p:nvSpPr>
        <p:spPr bwMode="auto">
          <a:xfrm>
            <a:off x="1731963" y="415358"/>
            <a:ext cx="6859144" cy="430887"/>
          </a:xfrm>
          <a:prstGeom prst="rect">
            <a:avLst/>
          </a:prstGeom>
          <a:solidFill>
            <a:srgbClr val="3A4D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tabLst>
                <a:tab pos="1166813" algn="l"/>
              </a:tabLst>
            </a:pPr>
            <a:r>
              <a:rPr lang="es-ES" sz="2200" b="1" noProof="0" dirty="0">
                <a:solidFill>
                  <a:schemeClr val="bg1"/>
                </a:solidFill>
                <a:latin typeface="Verdana" pitchFamily="34" charset="0"/>
                <a:ea typeface="Verdana" pitchFamily="34" charset="0"/>
                <a:cs typeface="Verdana" pitchFamily="34" charset="0"/>
              </a:rPr>
              <a:t>I.  Captura e intercambio de datos (cont.)</a:t>
            </a:r>
          </a:p>
        </p:txBody>
      </p:sp>
      <p:sp>
        <p:nvSpPr>
          <p:cNvPr id="17" name="Rectangle 3"/>
          <p:cNvSpPr>
            <a:spLocks noChangeArrowheads="1"/>
          </p:cNvSpPr>
          <p:nvPr/>
        </p:nvSpPr>
        <p:spPr bwMode="auto">
          <a:xfrm>
            <a:off x="455750" y="1599217"/>
            <a:ext cx="6609896" cy="1800493"/>
          </a:xfrm>
          <a:prstGeom prst="rect">
            <a:avLst/>
          </a:prstGeom>
          <a:noFill/>
          <a:ln>
            <a:noFill/>
          </a:ln>
        </p:spPr>
        <p:txBody>
          <a:bodyPr wrap="square">
            <a:spAutoFit/>
          </a:bodyPr>
          <a:lstStyle/>
          <a:p>
            <a:pPr marL="285750" indent="-285750">
              <a:buFont typeface="Wingdings" pitchFamily="2" charset="2"/>
              <a:buChar char="q"/>
              <a:defRPr/>
            </a:pPr>
            <a:r>
              <a:rPr lang="es-ES" sz="1600" b="1" noProof="0" dirty="0">
                <a:latin typeface="Verdana" pitchFamily="34" charset="0"/>
                <a:ea typeface="Verdana" pitchFamily="34" charset="0"/>
                <a:cs typeface="Verdana" pitchFamily="34" charset="0"/>
              </a:rPr>
              <a:t>Transmisión</a:t>
            </a:r>
            <a:r>
              <a:rPr lang="es-ES" sz="1600" noProof="0" dirty="0">
                <a:latin typeface="Verdana" pitchFamily="34" charset="0"/>
                <a:ea typeface="Verdana" pitchFamily="34" charset="0"/>
                <a:cs typeface="Verdana" pitchFamily="34" charset="0"/>
              </a:rPr>
              <a:t> de los datos EDI:</a:t>
            </a:r>
          </a:p>
          <a:p>
            <a:pPr marL="742950" lvl="1" indent="-285750">
              <a:spcBef>
                <a:spcPts val="600"/>
              </a:spcBef>
              <a:buFont typeface="Wingdings" pitchFamily="2" charset="2"/>
              <a:buChar char="v"/>
              <a:defRPr/>
            </a:pPr>
            <a:r>
              <a:rPr lang="es-ES" sz="1600" noProof="0" dirty="0">
                <a:latin typeface="Verdana" pitchFamily="34" charset="0"/>
                <a:ea typeface="Verdana" pitchFamily="34" charset="0"/>
                <a:cs typeface="Verdana" pitchFamily="34" charset="0"/>
              </a:rPr>
              <a:t>a través de las redes de mensajería EDI establecidas: </a:t>
            </a:r>
          </a:p>
          <a:p>
            <a:pPr marL="1200150" lvl="2" indent="-285750">
              <a:spcBef>
                <a:spcPts val="600"/>
              </a:spcBef>
              <a:buFont typeface="Wingdings" pitchFamily="2" charset="2"/>
              <a:buChar char="§"/>
              <a:defRPr/>
            </a:pPr>
            <a:r>
              <a:rPr lang="es-ES" sz="1600" noProof="0" dirty="0">
                <a:latin typeface="Verdana" pitchFamily="34" charset="0"/>
                <a:ea typeface="Verdana" pitchFamily="34" charset="0"/>
                <a:cs typeface="Verdana" pitchFamily="34" charset="0"/>
              </a:rPr>
              <a:t>el sistema de la UPU (POST*Net a través de IPS)</a:t>
            </a:r>
          </a:p>
          <a:p>
            <a:pPr marL="1200150" lvl="2" indent="-285750">
              <a:spcBef>
                <a:spcPts val="600"/>
              </a:spcBef>
              <a:buFont typeface="Wingdings" pitchFamily="2" charset="2"/>
              <a:buChar char="§"/>
              <a:defRPr/>
            </a:pPr>
            <a:r>
              <a:rPr lang="es-ES" sz="1600" noProof="0" dirty="0">
                <a:latin typeface="Verdana" pitchFamily="34" charset="0"/>
                <a:ea typeface="Verdana" pitchFamily="34" charset="0"/>
                <a:cs typeface="Verdana" pitchFamily="34" charset="0"/>
              </a:rPr>
              <a:t>el sistema de IPC</a:t>
            </a:r>
          </a:p>
          <a:p>
            <a:pPr marL="285750" indent="-285750">
              <a:buFont typeface="Wingdings" pitchFamily="2" charset="2"/>
              <a:buChar char="q"/>
              <a:defRPr/>
            </a:pPr>
            <a:endParaRPr lang="es-ES" sz="1600" noProof="0" dirty="0">
              <a:latin typeface="Verdana" pitchFamily="34" charset="0"/>
              <a:ea typeface="Verdana" pitchFamily="34" charset="0"/>
              <a:cs typeface="Verdana" pitchFamily="34" charset="0"/>
            </a:endParaRPr>
          </a:p>
          <a:p>
            <a:pPr marL="285750" indent="-285750">
              <a:buFont typeface="Wingdings" pitchFamily="2" charset="2"/>
              <a:buChar char="q"/>
              <a:defRPr/>
            </a:pPr>
            <a:r>
              <a:rPr lang="es-ES" sz="1600" noProof="0" dirty="0">
                <a:latin typeface="Verdana" pitchFamily="34" charset="0"/>
                <a:ea typeface="Verdana" pitchFamily="34" charset="0"/>
                <a:cs typeface="Verdana" pitchFamily="34" charset="0"/>
              </a:rPr>
              <a:t>Los datos EDI se almacenan en la UPU</a:t>
            </a:r>
          </a:p>
        </p:txBody>
      </p:sp>
      <p:pic>
        <p:nvPicPr>
          <p:cNvPr id="8" name="Graphic 7">
            <a:extLst>
              <a:ext uri="{FF2B5EF4-FFF2-40B4-BE49-F238E27FC236}">
                <a16:creationId xmlns:a16="http://schemas.microsoft.com/office/drawing/2014/main" id="{BEF8F18F-6038-4B45-B219-E15D25BCEC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84921" y="3567267"/>
            <a:ext cx="7407463" cy="2986286"/>
          </a:xfrm>
          <a:prstGeom prst="rect">
            <a:avLst/>
          </a:prstGeom>
        </p:spPr>
      </p:pic>
      <p:sp>
        <p:nvSpPr>
          <p:cNvPr id="2" name="TextBox 13">
            <a:extLst>
              <a:ext uri="{FF2B5EF4-FFF2-40B4-BE49-F238E27FC236}">
                <a16:creationId xmlns:a16="http://schemas.microsoft.com/office/drawing/2014/main" id="{E3140D1B-CB4E-7A19-868D-E8D45C3A9BE8}"/>
              </a:ext>
            </a:extLst>
          </p:cNvPr>
          <p:cNvSpPr txBox="1"/>
          <p:nvPr/>
        </p:nvSpPr>
        <p:spPr>
          <a:xfrm>
            <a:off x="9781340" y="2570333"/>
            <a:ext cx="2169655" cy="1169551"/>
          </a:xfrm>
          <a:prstGeom prst="rect">
            <a:avLst/>
          </a:prstGeom>
          <a:noFill/>
          <a:ln>
            <a:solidFill>
              <a:schemeClr val="accent1"/>
            </a:solidFill>
          </a:ln>
        </p:spPr>
        <p:txBody>
          <a:bodyPr wrap="square">
            <a:spAutoFit/>
          </a:bodyPr>
          <a:lstStyle/>
          <a:p>
            <a:r>
              <a:rPr lang="es-ES" sz="1400" b="1" noProof="0" dirty="0">
                <a:latin typeface="Verdana" panose="020B0604030504040204" pitchFamily="34" charset="0"/>
                <a:ea typeface="Verdana" panose="020B0604030504040204" pitchFamily="34" charset="0"/>
              </a:rPr>
              <a:t>Envíos certificados: </a:t>
            </a:r>
            <a:r>
              <a:rPr lang="es-ES" sz="1400" b="1" noProof="0" dirty="0">
                <a:effectLst/>
                <a:latin typeface="Verdana" panose="020B0604030504040204" pitchFamily="34" charset="0"/>
                <a:ea typeface="Verdana" panose="020B0604030504040204" pitchFamily="34" charset="0"/>
              </a:rPr>
              <a:t>RA</a:t>
            </a:r>
            <a:r>
              <a:rPr lang="es-ES" sz="1400" noProof="0" dirty="0">
                <a:latin typeface="Verdana" panose="020B0604030504040204" pitchFamily="34" charset="0"/>
                <a:ea typeface="Verdana" panose="020B0604030504040204" pitchFamily="34" charset="0"/>
              </a:rPr>
              <a:t>–</a:t>
            </a:r>
            <a:r>
              <a:rPr lang="es-ES" sz="1400" b="1" noProof="0" dirty="0">
                <a:effectLst/>
                <a:latin typeface="Verdana" panose="020B0604030504040204" pitchFamily="34" charset="0"/>
                <a:ea typeface="Verdana" panose="020B0604030504040204" pitchFamily="34" charset="0"/>
              </a:rPr>
              <a:t>RZ </a:t>
            </a:r>
          </a:p>
          <a:p>
            <a:endParaRPr lang="es-ES" sz="1400" b="1" noProof="0" dirty="0">
              <a:effectLst/>
              <a:latin typeface="Verdana" panose="020B0604030504040204" pitchFamily="34" charset="0"/>
              <a:ea typeface="Verdana" panose="020B0604030504040204" pitchFamily="34" charset="0"/>
            </a:endParaRPr>
          </a:p>
          <a:p>
            <a:r>
              <a:rPr lang="es-ES" sz="1400" b="1" noProof="0" dirty="0">
                <a:latin typeface="Verdana" panose="020B0604030504040204" pitchFamily="34" charset="0"/>
                <a:ea typeface="Verdana" panose="020B0604030504040204" pitchFamily="34" charset="0"/>
              </a:rPr>
              <a:t>Envíos con valor declarado</a:t>
            </a:r>
            <a:r>
              <a:rPr lang="es-ES" sz="1400" b="1" noProof="0" dirty="0">
                <a:effectLst/>
                <a:latin typeface="Verdana" panose="020B0604030504040204" pitchFamily="34" charset="0"/>
                <a:ea typeface="Verdana" panose="020B0604030504040204" pitchFamily="34" charset="0"/>
              </a:rPr>
              <a:t>: VA</a:t>
            </a:r>
            <a:r>
              <a:rPr lang="es-ES" sz="1400" noProof="0" dirty="0">
                <a:latin typeface="Verdana" panose="020B0604030504040204" pitchFamily="34" charset="0"/>
                <a:ea typeface="Verdana" panose="020B0604030504040204" pitchFamily="34" charset="0"/>
              </a:rPr>
              <a:t>–</a:t>
            </a:r>
            <a:r>
              <a:rPr lang="es-ES" sz="1400" b="1" noProof="0" dirty="0">
                <a:effectLst/>
                <a:latin typeface="Verdana" panose="020B0604030504040204" pitchFamily="34" charset="0"/>
                <a:ea typeface="Verdana" panose="020B0604030504040204" pitchFamily="34" charset="0"/>
              </a:rPr>
              <a:t>VZ</a:t>
            </a:r>
            <a:endParaRPr lang="es-ES" sz="1400" b="1" noProof="0" dirty="0">
              <a:latin typeface="Verdana" panose="020B0604030504040204" pitchFamily="34" charset="0"/>
              <a:ea typeface="Verdana" panose="020B0604030504040204" pitchFamily="34" charset="0"/>
            </a:endParaRPr>
          </a:p>
        </p:txBody>
      </p:sp>
      <p:grpSp>
        <p:nvGrpSpPr>
          <p:cNvPr id="4" name="Grupo 3">
            <a:extLst>
              <a:ext uri="{FF2B5EF4-FFF2-40B4-BE49-F238E27FC236}">
                <a16:creationId xmlns:a16="http://schemas.microsoft.com/office/drawing/2014/main" id="{F39D1524-0272-0C4C-B07D-CD4D63640DFB}"/>
              </a:ext>
            </a:extLst>
          </p:cNvPr>
          <p:cNvGrpSpPr/>
          <p:nvPr/>
        </p:nvGrpSpPr>
        <p:grpSpPr>
          <a:xfrm>
            <a:off x="8887481" y="1599217"/>
            <a:ext cx="2905222" cy="743580"/>
            <a:chOff x="8887481" y="1599217"/>
            <a:chExt cx="2905222" cy="743580"/>
          </a:xfrm>
        </p:grpSpPr>
        <p:grpSp>
          <p:nvGrpSpPr>
            <p:cNvPr id="5" name="Grupo 4">
              <a:extLst>
                <a:ext uri="{FF2B5EF4-FFF2-40B4-BE49-F238E27FC236}">
                  <a16:creationId xmlns:a16="http://schemas.microsoft.com/office/drawing/2014/main" id="{EAA7F1CB-6885-B51C-94A1-EE458830C1A5}"/>
                </a:ext>
              </a:extLst>
            </p:cNvPr>
            <p:cNvGrpSpPr/>
            <p:nvPr/>
          </p:nvGrpSpPr>
          <p:grpSpPr>
            <a:xfrm>
              <a:off x="10865602" y="1599217"/>
              <a:ext cx="927101" cy="743580"/>
              <a:chOff x="10435575" y="1476981"/>
              <a:chExt cx="1250765" cy="985837"/>
            </a:xfrm>
          </p:grpSpPr>
          <p:pic>
            <p:nvPicPr>
              <p:cNvPr id="20" name="Picture 10" descr="https://encrypted-tbn2.google.com/images?q=tbn:ANd9GcT1XilkB4nt0nowAAu88P9Lo4HnCPUL3M4BletkZ-SyWpOm6eJU">
                <a:extLst>
                  <a:ext uri="{FF2B5EF4-FFF2-40B4-BE49-F238E27FC236}">
                    <a16:creationId xmlns:a16="http://schemas.microsoft.com/office/drawing/2014/main" id="{DA1496C6-048B-CEDC-5C64-C042D2B87F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3678" y="1476981"/>
                <a:ext cx="98266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 descr="https://upload.wikimedia.org/wikipedia/commons/thumb/f/fd/USB_Icon.svg/2000px-USB_Icon.svg.png">
                <a:extLst>
                  <a:ext uri="{FF2B5EF4-FFF2-40B4-BE49-F238E27FC236}">
                    <a16:creationId xmlns:a16="http://schemas.microsoft.com/office/drawing/2014/main" id="{D4AF8818-B3DB-A42C-2FB9-F7BA520A78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5575" y="1655314"/>
                <a:ext cx="448976" cy="215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upo 6">
              <a:extLst>
                <a:ext uri="{FF2B5EF4-FFF2-40B4-BE49-F238E27FC236}">
                  <a16:creationId xmlns:a16="http://schemas.microsoft.com/office/drawing/2014/main" id="{1E163FCF-CD7E-050E-8F76-637BF6F9ADE2}"/>
                </a:ext>
              </a:extLst>
            </p:cNvPr>
            <p:cNvGrpSpPr/>
            <p:nvPr/>
          </p:nvGrpSpPr>
          <p:grpSpPr>
            <a:xfrm>
              <a:off x="8887481" y="1599217"/>
              <a:ext cx="2232860" cy="736781"/>
              <a:chOff x="8887481" y="1599217"/>
              <a:chExt cx="2232860" cy="736781"/>
            </a:xfrm>
          </p:grpSpPr>
          <p:cxnSp>
            <p:nvCxnSpPr>
              <p:cNvPr id="9" name="Straight Connector 25">
                <a:extLst>
                  <a:ext uri="{FF2B5EF4-FFF2-40B4-BE49-F238E27FC236}">
                    <a16:creationId xmlns:a16="http://schemas.microsoft.com/office/drawing/2014/main" id="{2C6B986A-436F-822A-1337-FCF63DFDD09B}"/>
                  </a:ext>
                </a:extLst>
              </p:cNvPr>
              <p:cNvCxnSpPr/>
              <p:nvPr/>
            </p:nvCxnSpPr>
            <p:spPr>
              <a:xfrm>
                <a:off x="9359065" y="1759851"/>
                <a:ext cx="714375" cy="136401"/>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grpSp>
            <p:nvGrpSpPr>
              <p:cNvPr id="11" name="Grupo 10">
                <a:extLst>
                  <a:ext uri="{FF2B5EF4-FFF2-40B4-BE49-F238E27FC236}">
                    <a16:creationId xmlns:a16="http://schemas.microsoft.com/office/drawing/2014/main" id="{3245C79E-B741-7E2B-8689-517CAB32FC2B}"/>
                  </a:ext>
                </a:extLst>
              </p:cNvPr>
              <p:cNvGrpSpPr/>
              <p:nvPr/>
            </p:nvGrpSpPr>
            <p:grpSpPr>
              <a:xfrm>
                <a:off x="8887481" y="1599217"/>
                <a:ext cx="2232860" cy="736781"/>
                <a:chOff x="6709340" y="440327"/>
                <a:chExt cx="2592907" cy="774017"/>
              </a:xfrm>
            </p:grpSpPr>
            <p:grpSp>
              <p:nvGrpSpPr>
                <p:cNvPr id="14" name="Grupo 13">
                  <a:extLst>
                    <a:ext uri="{FF2B5EF4-FFF2-40B4-BE49-F238E27FC236}">
                      <a16:creationId xmlns:a16="http://schemas.microsoft.com/office/drawing/2014/main" id="{C0B8F712-A9D3-68BB-B2C4-B08092EAA0C4}"/>
                    </a:ext>
                  </a:extLst>
                </p:cNvPr>
                <p:cNvGrpSpPr/>
                <p:nvPr/>
              </p:nvGrpSpPr>
              <p:grpSpPr>
                <a:xfrm>
                  <a:off x="6709340" y="440327"/>
                  <a:ext cx="2592907" cy="774017"/>
                  <a:chOff x="6709340" y="440327"/>
                  <a:chExt cx="2592907" cy="774017"/>
                </a:xfrm>
              </p:grpSpPr>
              <p:pic>
                <p:nvPicPr>
                  <p:cNvPr id="16" name="Picture 9">
                    <a:extLst>
                      <a:ext uri="{FF2B5EF4-FFF2-40B4-BE49-F238E27FC236}">
                        <a16:creationId xmlns:a16="http://schemas.microsoft.com/office/drawing/2014/main" id="{ACAA3254-39AA-56B2-4BB3-5224FBA5AE5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444" t="15398" r="42111" b="3980"/>
                  <a:stretch/>
                </p:blipFill>
                <p:spPr bwMode="auto">
                  <a:xfrm>
                    <a:off x="6709340" y="473327"/>
                    <a:ext cx="586810" cy="73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Image 6">
                    <a:extLst>
                      <a:ext uri="{FF2B5EF4-FFF2-40B4-BE49-F238E27FC236}">
                        <a16:creationId xmlns:a16="http://schemas.microsoft.com/office/drawing/2014/main" id="{591C5EB7-C671-ED78-A0F0-8330F1D57C54}"/>
                      </a:ext>
                    </a:extLst>
                  </p:cNvPr>
                  <p:cNvPicPr>
                    <a:picLocks noChangeAspect="1"/>
                  </p:cNvPicPr>
                  <p:nvPr/>
                </p:nvPicPr>
                <p:blipFill>
                  <a:blip r:embed="rId7"/>
                  <a:stretch>
                    <a:fillRect/>
                  </a:stretch>
                </p:blipFill>
                <p:spPr>
                  <a:xfrm>
                    <a:off x="7540122" y="440327"/>
                    <a:ext cx="1762125" cy="774017"/>
                  </a:xfrm>
                  <a:prstGeom prst="rect">
                    <a:avLst/>
                  </a:prstGeom>
                  <a:scene3d>
                    <a:camera prst="isometricLeftDown"/>
                    <a:lightRig rig="threePt" dir="t"/>
                  </a:scene3d>
                </p:spPr>
              </p:pic>
              <p:cxnSp>
                <p:nvCxnSpPr>
                  <p:cNvPr id="19" name="Straight Connector 26">
                    <a:extLst>
                      <a:ext uri="{FF2B5EF4-FFF2-40B4-BE49-F238E27FC236}">
                        <a16:creationId xmlns:a16="http://schemas.microsoft.com/office/drawing/2014/main" id="{B5A51F6F-2E6A-3CBC-7B03-3B64A4349C1D}"/>
                      </a:ext>
                    </a:extLst>
                  </p:cNvPr>
                  <p:cNvCxnSpPr/>
                  <p:nvPr/>
                </p:nvCxnSpPr>
                <p:spPr>
                  <a:xfrm>
                    <a:off x="7296150" y="630655"/>
                    <a:ext cx="1447800" cy="581736"/>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grpSp>
            <p:cxnSp>
              <p:nvCxnSpPr>
                <p:cNvPr id="15" name="Straight Connector 27">
                  <a:extLst>
                    <a:ext uri="{FF2B5EF4-FFF2-40B4-BE49-F238E27FC236}">
                      <a16:creationId xmlns:a16="http://schemas.microsoft.com/office/drawing/2014/main" id="{C327D8FD-497E-8028-B348-E2B3AA23FB3C}"/>
                    </a:ext>
                  </a:extLst>
                </p:cNvPr>
                <p:cNvCxnSpPr/>
                <p:nvPr/>
              </p:nvCxnSpPr>
              <p:spPr>
                <a:xfrm>
                  <a:off x="8010525" y="766968"/>
                  <a:ext cx="666750" cy="369689"/>
                </a:xfrm>
                <a:prstGeom prst="line">
                  <a:avLst/>
                </a:prstGeom>
                <a:ln w="57150">
                  <a:solidFill>
                    <a:srgbClr val="FF0000">
                      <a:alpha val="19000"/>
                    </a:srgbClr>
                  </a:solidFill>
                  <a:prstDash val="solid"/>
                </a:ln>
              </p:spPr>
              <p:style>
                <a:lnRef idx="2">
                  <a:schemeClr val="accent1"/>
                </a:lnRef>
                <a:fillRef idx="0">
                  <a:schemeClr val="accent1"/>
                </a:fillRef>
                <a:effectRef idx="1">
                  <a:schemeClr val="accent1"/>
                </a:effectRef>
                <a:fontRef idx="minor">
                  <a:schemeClr val="tx1"/>
                </a:fontRef>
              </p:style>
            </p:cxnSp>
          </p:grpSp>
        </p:grpSp>
      </p:grpSp>
    </p:spTree>
    <p:extLst>
      <p:ext uri="{BB962C8B-B14F-4D97-AF65-F5344CB8AC3E}">
        <p14:creationId xmlns:p14="http://schemas.microsoft.com/office/powerpoint/2010/main" val="364764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8"/>
          <p:cNvSpPr>
            <a:spLocks noChangeArrowheads="1"/>
          </p:cNvSpPr>
          <p:nvPr/>
        </p:nvSpPr>
        <p:spPr bwMode="auto">
          <a:xfrm>
            <a:off x="1636270" y="451288"/>
            <a:ext cx="6795349" cy="430887"/>
          </a:xfrm>
          <a:prstGeom prst="rect">
            <a:avLst/>
          </a:prstGeom>
          <a:solidFill>
            <a:srgbClr val="3A4D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tabLst>
                <a:tab pos="1166813" algn="l"/>
              </a:tabLst>
            </a:pPr>
            <a:r>
              <a:rPr lang="es-ES" sz="2200" b="1" noProof="0" dirty="0">
                <a:solidFill>
                  <a:schemeClr val="bg1"/>
                </a:solidFill>
                <a:latin typeface="Verdana" pitchFamily="34" charset="0"/>
                <a:ea typeface="Verdana" pitchFamily="34" charset="0"/>
                <a:cs typeface="Verdana" pitchFamily="34" charset="0"/>
              </a:rPr>
              <a:t>I.  Captura e intercambio de datos (cont.)</a:t>
            </a:r>
          </a:p>
        </p:txBody>
      </p:sp>
      <p:sp>
        <p:nvSpPr>
          <p:cNvPr id="17" name="Rectangle 3"/>
          <p:cNvSpPr>
            <a:spLocks noChangeArrowheads="1"/>
          </p:cNvSpPr>
          <p:nvPr/>
        </p:nvSpPr>
        <p:spPr bwMode="auto">
          <a:xfrm>
            <a:off x="532405" y="1457527"/>
            <a:ext cx="8783637" cy="1815882"/>
          </a:xfrm>
          <a:prstGeom prst="rect">
            <a:avLst/>
          </a:prstGeom>
          <a:noFill/>
          <a:ln>
            <a:noFill/>
          </a:ln>
        </p:spPr>
        <p:txBody>
          <a:bodyPr>
            <a:spAutoFit/>
          </a:bodyPr>
          <a:lstStyle/>
          <a:p>
            <a:pPr marL="285750" indent="-285750">
              <a:buFont typeface="Wingdings" pitchFamily="2" charset="2"/>
              <a:buChar char="q"/>
              <a:defRPr/>
            </a:pPr>
            <a:r>
              <a:rPr lang="es-ES" sz="1700" b="1" noProof="0" dirty="0">
                <a:latin typeface="Verdana" pitchFamily="34" charset="0"/>
                <a:ea typeface="Verdana" pitchFamily="34" charset="0"/>
                <a:cs typeface="Verdana" pitchFamily="34" charset="0"/>
              </a:rPr>
              <a:t>Transmisión</a:t>
            </a:r>
            <a:r>
              <a:rPr lang="es-ES" sz="1700" noProof="0" dirty="0">
                <a:latin typeface="Verdana" pitchFamily="34" charset="0"/>
                <a:ea typeface="Verdana" pitchFamily="34" charset="0"/>
                <a:cs typeface="Verdana" pitchFamily="34" charset="0"/>
              </a:rPr>
              <a:t> de los datos EDI:</a:t>
            </a:r>
          </a:p>
          <a:p>
            <a:pPr marL="742950" lvl="1" indent="-285750">
              <a:spcBef>
                <a:spcPts val="600"/>
              </a:spcBef>
              <a:buFont typeface="Wingdings" pitchFamily="2" charset="2"/>
              <a:buChar char="v"/>
              <a:defRPr/>
            </a:pPr>
            <a:r>
              <a:rPr lang="es-ES" sz="1600" noProof="0" dirty="0">
                <a:latin typeface="Verdana" pitchFamily="34" charset="0"/>
                <a:ea typeface="Verdana" pitchFamily="34" charset="0"/>
                <a:cs typeface="Verdana" pitchFamily="34" charset="0"/>
              </a:rPr>
              <a:t>a través de las redes de mensajería EDI establecidas: </a:t>
            </a:r>
          </a:p>
          <a:p>
            <a:pPr marL="1200150" lvl="2" indent="-285750">
              <a:spcBef>
                <a:spcPts val="600"/>
              </a:spcBef>
              <a:buFont typeface="Wingdings" pitchFamily="2" charset="2"/>
              <a:buChar char="§"/>
              <a:defRPr/>
            </a:pPr>
            <a:r>
              <a:rPr lang="es-ES" sz="1600" noProof="0" dirty="0">
                <a:latin typeface="Verdana" pitchFamily="34" charset="0"/>
                <a:ea typeface="Verdana" pitchFamily="34" charset="0"/>
                <a:cs typeface="Verdana" pitchFamily="34" charset="0"/>
              </a:rPr>
              <a:t>el sistema de la UPU (POST*Net a través de IPS)</a:t>
            </a:r>
          </a:p>
          <a:p>
            <a:pPr marL="1200150" lvl="2" indent="-285750">
              <a:spcBef>
                <a:spcPts val="600"/>
              </a:spcBef>
              <a:buFont typeface="Wingdings" pitchFamily="2" charset="2"/>
              <a:buChar char="§"/>
              <a:defRPr/>
            </a:pPr>
            <a:r>
              <a:rPr lang="es-ES" sz="1600" noProof="0" dirty="0">
                <a:latin typeface="Verdana" pitchFamily="34" charset="0"/>
                <a:ea typeface="Verdana" pitchFamily="34" charset="0"/>
                <a:cs typeface="Verdana" pitchFamily="34" charset="0"/>
              </a:rPr>
              <a:t>el sistema de IPC</a:t>
            </a:r>
          </a:p>
          <a:p>
            <a:pPr marL="285750" indent="-285750">
              <a:buFont typeface="Wingdings" pitchFamily="2" charset="2"/>
              <a:buChar char="q"/>
              <a:defRPr/>
            </a:pPr>
            <a:endParaRPr lang="es-ES" sz="1600" noProof="0" dirty="0">
              <a:latin typeface="Verdana" pitchFamily="34" charset="0"/>
              <a:ea typeface="Verdana" pitchFamily="34" charset="0"/>
              <a:cs typeface="Verdana" pitchFamily="34" charset="0"/>
            </a:endParaRPr>
          </a:p>
          <a:p>
            <a:pPr marL="285750" indent="-285750">
              <a:buFont typeface="Wingdings" pitchFamily="2" charset="2"/>
              <a:buChar char="q"/>
              <a:defRPr/>
            </a:pPr>
            <a:r>
              <a:rPr lang="es-ES" sz="1600" noProof="0" dirty="0">
                <a:latin typeface="Verdana" pitchFamily="34" charset="0"/>
                <a:ea typeface="Verdana" pitchFamily="34" charset="0"/>
                <a:cs typeface="Verdana" pitchFamily="34" charset="0"/>
              </a:rPr>
              <a:t>Los datos EDI se almacenan en la UPU</a:t>
            </a:r>
          </a:p>
        </p:txBody>
      </p:sp>
      <p:sp>
        <p:nvSpPr>
          <p:cNvPr id="13" name="Rectangle 28">
            <a:extLst>
              <a:ext uri="{FF2B5EF4-FFF2-40B4-BE49-F238E27FC236}">
                <a16:creationId xmlns:a16="http://schemas.microsoft.com/office/drawing/2014/main" id="{190AB178-D764-49C7-B40B-6D2957BECBC5}"/>
              </a:ext>
            </a:extLst>
          </p:cNvPr>
          <p:cNvSpPr>
            <a:spLocks noChangeArrowheads="1"/>
          </p:cNvSpPr>
          <p:nvPr/>
        </p:nvSpPr>
        <p:spPr bwMode="auto">
          <a:xfrm>
            <a:off x="1636270" y="3502246"/>
            <a:ext cx="8156317" cy="430887"/>
          </a:xfrm>
          <a:prstGeom prst="rect">
            <a:avLst/>
          </a:prstGeom>
          <a:solidFill>
            <a:srgbClr val="3A4D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tabLst>
                <a:tab pos="1166813" algn="l"/>
              </a:tabLst>
            </a:pPr>
            <a:r>
              <a:rPr lang="es-ES" sz="2200" b="1" noProof="0" dirty="0">
                <a:solidFill>
                  <a:schemeClr val="bg1"/>
                </a:solidFill>
                <a:latin typeface="Verdana" pitchFamily="34" charset="0"/>
                <a:ea typeface="Verdana" pitchFamily="34" charset="0"/>
                <a:cs typeface="Verdana" pitchFamily="34" charset="0"/>
              </a:rPr>
              <a:t>II.  Evaluación: plazos de transmisión de los datos</a:t>
            </a:r>
          </a:p>
        </p:txBody>
      </p:sp>
      <p:pic>
        <p:nvPicPr>
          <p:cNvPr id="14" name="Picture 2" descr="PMO performance metrics">
            <a:extLst>
              <a:ext uri="{FF2B5EF4-FFF2-40B4-BE49-F238E27FC236}">
                <a16:creationId xmlns:a16="http://schemas.microsoft.com/office/drawing/2014/main" id="{6DFD94F4-D428-4E77-B5A4-A59140B1CA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46" t="10182" r="7263" b="8849"/>
          <a:stretch/>
        </p:blipFill>
        <p:spPr bwMode="auto">
          <a:xfrm>
            <a:off x="9935029" y="3707864"/>
            <a:ext cx="1724566" cy="123078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a:extLst>
              <a:ext uri="{FF2B5EF4-FFF2-40B4-BE49-F238E27FC236}">
                <a16:creationId xmlns:a16="http://schemas.microsoft.com/office/drawing/2014/main" id="{3876E63F-42AA-40E9-9B99-D4715BD8480A}"/>
              </a:ext>
            </a:extLst>
          </p:cNvPr>
          <p:cNvSpPr>
            <a:spLocks noChangeArrowheads="1"/>
          </p:cNvSpPr>
          <p:nvPr/>
        </p:nvSpPr>
        <p:spPr bwMode="auto">
          <a:xfrm>
            <a:off x="532406" y="4177286"/>
            <a:ext cx="9488626" cy="1969770"/>
          </a:xfrm>
          <a:prstGeom prst="rect">
            <a:avLst/>
          </a:prstGeom>
          <a:noFill/>
          <a:ln>
            <a:noFill/>
          </a:ln>
        </p:spPr>
        <p:txBody>
          <a:bodyPr wrap="square">
            <a:spAutoFit/>
          </a:bodyPr>
          <a:lstStyle/>
          <a:p>
            <a:pPr marL="285750" indent="-285750">
              <a:buFont typeface="Wingdings" pitchFamily="2" charset="2"/>
              <a:buChar char="q"/>
              <a:defRPr/>
            </a:pPr>
            <a:r>
              <a:rPr lang="es-ES" sz="1600" noProof="0" dirty="0">
                <a:latin typeface="Verdana" pitchFamily="34" charset="0"/>
                <a:ea typeface="Verdana" pitchFamily="34" charset="0"/>
                <a:cs typeface="Verdana" pitchFamily="34" charset="0"/>
              </a:rPr>
              <a:t>Objetivos de transmisión actuales:</a:t>
            </a:r>
          </a:p>
          <a:p>
            <a:pPr marL="742950" lvl="1" indent="-285750">
              <a:spcBef>
                <a:spcPts val="600"/>
              </a:spcBef>
              <a:buFont typeface="Wingdings" pitchFamily="2" charset="2"/>
              <a:buChar char="v"/>
              <a:defRPr/>
            </a:pPr>
            <a:r>
              <a:rPr lang="es-ES" sz="1600" noProof="0" dirty="0">
                <a:latin typeface="Verdana" pitchFamily="34" charset="0"/>
                <a:ea typeface="Verdana" pitchFamily="34" charset="0"/>
                <a:cs typeface="Verdana" pitchFamily="34" charset="0"/>
              </a:rPr>
              <a:t>EMD &lt; 24 horas, para los envíos con datos relativos al acontecimiento EMC</a:t>
            </a:r>
          </a:p>
          <a:p>
            <a:pPr marL="742950" lvl="1" indent="-285750">
              <a:spcBef>
                <a:spcPts val="600"/>
              </a:spcBef>
              <a:buFont typeface="Wingdings" pitchFamily="2" charset="2"/>
              <a:buChar char="v"/>
              <a:defRPr/>
            </a:pPr>
            <a:r>
              <a:rPr lang="es-ES" sz="1600" noProof="0" dirty="0">
                <a:latin typeface="Verdana" pitchFamily="34" charset="0"/>
                <a:ea typeface="Verdana" pitchFamily="34" charset="0"/>
                <a:cs typeface="Verdana" pitchFamily="34" charset="0"/>
              </a:rPr>
              <a:t>EMH o EDH o EMI &lt; 24 horas, para los envíos con datos relativos al acontecimiento EMD</a:t>
            </a:r>
          </a:p>
          <a:p>
            <a:pPr marL="285750" indent="-285750">
              <a:buFont typeface="Wingdings" pitchFamily="2" charset="2"/>
              <a:buChar char="q"/>
              <a:defRPr/>
            </a:pPr>
            <a:endParaRPr lang="es-ES" sz="1600" noProof="0" dirty="0">
              <a:latin typeface="Verdana" pitchFamily="34" charset="0"/>
              <a:ea typeface="Verdana" pitchFamily="34" charset="0"/>
              <a:cs typeface="Verdana" pitchFamily="34" charset="0"/>
            </a:endParaRPr>
          </a:p>
          <a:p>
            <a:pPr marL="285750" indent="-285750">
              <a:buFont typeface="Wingdings" pitchFamily="2" charset="2"/>
              <a:buChar char="q"/>
              <a:defRPr/>
            </a:pPr>
            <a:r>
              <a:rPr lang="es-ES" sz="1600" noProof="0" dirty="0">
                <a:latin typeface="Verdana" pitchFamily="34" charset="0"/>
                <a:ea typeface="Verdana" pitchFamily="34" charset="0"/>
                <a:cs typeface="Verdana" pitchFamily="34" charset="0"/>
              </a:rPr>
              <a:t>Para cada operador designado, se cuentan todos los envíos con acontecimientos que cumplen con los objetivos indicados anteriormente</a:t>
            </a:r>
          </a:p>
        </p:txBody>
      </p:sp>
      <p:grpSp>
        <p:nvGrpSpPr>
          <p:cNvPr id="2" name="Grupo 1">
            <a:extLst>
              <a:ext uri="{FF2B5EF4-FFF2-40B4-BE49-F238E27FC236}">
                <a16:creationId xmlns:a16="http://schemas.microsoft.com/office/drawing/2014/main" id="{C200236A-06ED-1E55-8AD5-BF5C6CD1565D}"/>
              </a:ext>
            </a:extLst>
          </p:cNvPr>
          <p:cNvGrpSpPr/>
          <p:nvPr/>
        </p:nvGrpSpPr>
        <p:grpSpPr>
          <a:xfrm>
            <a:off x="8900527" y="1175907"/>
            <a:ext cx="2905222" cy="743580"/>
            <a:chOff x="8887481" y="1599217"/>
            <a:chExt cx="2905222" cy="743580"/>
          </a:xfrm>
        </p:grpSpPr>
        <p:grpSp>
          <p:nvGrpSpPr>
            <p:cNvPr id="4" name="Grupo 3">
              <a:extLst>
                <a:ext uri="{FF2B5EF4-FFF2-40B4-BE49-F238E27FC236}">
                  <a16:creationId xmlns:a16="http://schemas.microsoft.com/office/drawing/2014/main" id="{B6A22F89-2022-E4F0-0612-877D27077AE9}"/>
                </a:ext>
              </a:extLst>
            </p:cNvPr>
            <p:cNvGrpSpPr/>
            <p:nvPr/>
          </p:nvGrpSpPr>
          <p:grpSpPr>
            <a:xfrm>
              <a:off x="10865602" y="1599217"/>
              <a:ext cx="927101" cy="743580"/>
              <a:chOff x="10435575" y="1476981"/>
              <a:chExt cx="1250765" cy="985837"/>
            </a:xfrm>
          </p:grpSpPr>
          <p:pic>
            <p:nvPicPr>
              <p:cNvPr id="22" name="Picture 10" descr="https://encrypted-tbn2.google.com/images?q=tbn:ANd9GcT1XilkB4nt0nowAAu88P9Lo4HnCPUL3M4BletkZ-SyWpOm6eJU">
                <a:extLst>
                  <a:ext uri="{FF2B5EF4-FFF2-40B4-BE49-F238E27FC236}">
                    <a16:creationId xmlns:a16="http://schemas.microsoft.com/office/drawing/2014/main" id="{315EF2BB-05F6-5CE6-8A98-E85F1FDDDD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3678" y="1476981"/>
                <a:ext cx="98266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1" descr="https://upload.wikimedia.org/wikipedia/commons/thumb/f/fd/USB_Icon.svg/2000px-USB_Icon.svg.png">
                <a:extLst>
                  <a:ext uri="{FF2B5EF4-FFF2-40B4-BE49-F238E27FC236}">
                    <a16:creationId xmlns:a16="http://schemas.microsoft.com/office/drawing/2014/main" id="{06897200-D942-D72A-E6D5-07BE8E2113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5575" y="1655314"/>
                <a:ext cx="448976" cy="215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upo 4">
              <a:extLst>
                <a:ext uri="{FF2B5EF4-FFF2-40B4-BE49-F238E27FC236}">
                  <a16:creationId xmlns:a16="http://schemas.microsoft.com/office/drawing/2014/main" id="{380437C9-49E6-6BE1-230D-E4EAC150F302}"/>
                </a:ext>
              </a:extLst>
            </p:cNvPr>
            <p:cNvGrpSpPr/>
            <p:nvPr/>
          </p:nvGrpSpPr>
          <p:grpSpPr>
            <a:xfrm>
              <a:off x="8887481" y="1599217"/>
              <a:ext cx="2232860" cy="736781"/>
              <a:chOff x="8887481" y="1599217"/>
              <a:chExt cx="2232860" cy="736781"/>
            </a:xfrm>
          </p:grpSpPr>
          <p:cxnSp>
            <p:nvCxnSpPr>
              <p:cNvPr id="7" name="Straight Connector 25">
                <a:extLst>
                  <a:ext uri="{FF2B5EF4-FFF2-40B4-BE49-F238E27FC236}">
                    <a16:creationId xmlns:a16="http://schemas.microsoft.com/office/drawing/2014/main" id="{62BA97A6-CA2B-F62C-295B-11C6D8B6511B}"/>
                  </a:ext>
                </a:extLst>
              </p:cNvPr>
              <p:cNvCxnSpPr/>
              <p:nvPr/>
            </p:nvCxnSpPr>
            <p:spPr>
              <a:xfrm>
                <a:off x="9359065" y="1759851"/>
                <a:ext cx="714375" cy="136401"/>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grpSp>
            <p:nvGrpSpPr>
              <p:cNvPr id="8" name="Grupo 7">
                <a:extLst>
                  <a:ext uri="{FF2B5EF4-FFF2-40B4-BE49-F238E27FC236}">
                    <a16:creationId xmlns:a16="http://schemas.microsoft.com/office/drawing/2014/main" id="{4B426465-F554-7716-5A00-7B33EF0315C5}"/>
                  </a:ext>
                </a:extLst>
              </p:cNvPr>
              <p:cNvGrpSpPr/>
              <p:nvPr/>
            </p:nvGrpSpPr>
            <p:grpSpPr>
              <a:xfrm>
                <a:off x="8887481" y="1599217"/>
                <a:ext cx="2232860" cy="736781"/>
                <a:chOff x="6709340" y="440327"/>
                <a:chExt cx="2592907" cy="774017"/>
              </a:xfrm>
            </p:grpSpPr>
            <p:grpSp>
              <p:nvGrpSpPr>
                <p:cNvPr id="9" name="Grupo 8">
                  <a:extLst>
                    <a:ext uri="{FF2B5EF4-FFF2-40B4-BE49-F238E27FC236}">
                      <a16:creationId xmlns:a16="http://schemas.microsoft.com/office/drawing/2014/main" id="{6C43F420-2E58-0106-2991-7B64387D1BB0}"/>
                    </a:ext>
                  </a:extLst>
                </p:cNvPr>
                <p:cNvGrpSpPr/>
                <p:nvPr/>
              </p:nvGrpSpPr>
              <p:grpSpPr>
                <a:xfrm>
                  <a:off x="6709340" y="440327"/>
                  <a:ext cx="2592907" cy="774017"/>
                  <a:chOff x="6709340" y="440327"/>
                  <a:chExt cx="2592907" cy="774017"/>
                </a:xfrm>
              </p:grpSpPr>
              <p:pic>
                <p:nvPicPr>
                  <p:cNvPr id="18" name="Picture 9">
                    <a:extLst>
                      <a:ext uri="{FF2B5EF4-FFF2-40B4-BE49-F238E27FC236}">
                        <a16:creationId xmlns:a16="http://schemas.microsoft.com/office/drawing/2014/main" id="{2BC0D12B-FFBE-0E8D-6C2C-8872EF43706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444" t="15398" r="42111" b="3980"/>
                  <a:stretch/>
                </p:blipFill>
                <p:spPr bwMode="auto">
                  <a:xfrm>
                    <a:off x="6709340" y="473327"/>
                    <a:ext cx="586810" cy="73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Image 6">
                    <a:extLst>
                      <a:ext uri="{FF2B5EF4-FFF2-40B4-BE49-F238E27FC236}">
                        <a16:creationId xmlns:a16="http://schemas.microsoft.com/office/drawing/2014/main" id="{3671552C-CF7C-FF9D-CDCE-A8EDDD1B3D3A}"/>
                      </a:ext>
                    </a:extLst>
                  </p:cNvPr>
                  <p:cNvPicPr>
                    <a:picLocks noChangeAspect="1"/>
                  </p:cNvPicPr>
                  <p:nvPr/>
                </p:nvPicPr>
                <p:blipFill>
                  <a:blip r:embed="rId7"/>
                  <a:stretch>
                    <a:fillRect/>
                  </a:stretch>
                </p:blipFill>
                <p:spPr>
                  <a:xfrm>
                    <a:off x="7540122" y="440327"/>
                    <a:ext cx="1762125" cy="774017"/>
                  </a:xfrm>
                  <a:prstGeom prst="rect">
                    <a:avLst/>
                  </a:prstGeom>
                  <a:scene3d>
                    <a:camera prst="isometricLeftDown"/>
                    <a:lightRig rig="threePt" dir="t"/>
                  </a:scene3d>
                </p:spPr>
              </p:pic>
              <p:cxnSp>
                <p:nvCxnSpPr>
                  <p:cNvPr id="20" name="Straight Connector 26">
                    <a:extLst>
                      <a:ext uri="{FF2B5EF4-FFF2-40B4-BE49-F238E27FC236}">
                        <a16:creationId xmlns:a16="http://schemas.microsoft.com/office/drawing/2014/main" id="{401EE034-CA3F-9818-C0AB-58563F1E8484}"/>
                      </a:ext>
                    </a:extLst>
                  </p:cNvPr>
                  <p:cNvCxnSpPr/>
                  <p:nvPr/>
                </p:nvCxnSpPr>
                <p:spPr>
                  <a:xfrm>
                    <a:off x="7296150" y="630655"/>
                    <a:ext cx="1447800" cy="581736"/>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grpSp>
            <p:cxnSp>
              <p:nvCxnSpPr>
                <p:cNvPr id="11" name="Straight Connector 27">
                  <a:extLst>
                    <a:ext uri="{FF2B5EF4-FFF2-40B4-BE49-F238E27FC236}">
                      <a16:creationId xmlns:a16="http://schemas.microsoft.com/office/drawing/2014/main" id="{0058FCFF-5020-6AC3-E0AE-10AE64F145C5}"/>
                    </a:ext>
                  </a:extLst>
                </p:cNvPr>
                <p:cNvCxnSpPr/>
                <p:nvPr/>
              </p:nvCxnSpPr>
              <p:spPr>
                <a:xfrm>
                  <a:off x="8010525" y="766968"/>
                  <a:ext cx="666750" cy="369689"/>
                </a:xfrm>
                <a:prstGeom prst="line">
                  <a:avLst/>
                </a:prstGeom>
                <a:ln w="57150">
                  <a:solidFill>
                    <a:srgbClr val="FF0000">
                      <a:alpha val="19000"/>
                    </a:srgbClr>
                  </a:solidFill>
                  <a:prstDash val="solid"/>
                </a:ln>
              </p:spPr>
              <p:style>
                <a:lnRef idx="2">
                  <a:schemeClr val="accent1"/>
                </a:lnRef>
                <a:fillRef idx="0">
                  <a:schemeClr val="accent1"/>
                </a:fillRef>
                <a:effectRef idx="1">
                  <a:schemeClr val="accent1"/>
                </a:effectRef>
                <a:fontRef idx="minor">
                  <a:schemeClr val="tx1"/>
                </a:fontRef>
              </p:style>
            </p:cxnSp>
          </p:grpSp>
        </p:grpSp>
      </p:grpSp>
      <p:sp>
        <p:nvSpPr>
          <p:cNvPr id="40" name="TextBox 13">
            <a:extLst>
              <a:ext uri="{FF2B5EF4-FFF2-40B4-BE49-F238E27FC236}">
                <a16:creationId xmlns:a16="http://schemas.microsoft.com/office/drawing/2014/main" id="{F404B51B-78FC-CA9B-6750-D1CA2AF7A5E1}"/>
              </a:ext>
            </a:extLst>
          </p:cNvPr>
          <p:cNvSpPr txBox="1"/>
          <p:nvPr/>
        </p:nvSpPr>
        <p:spPr>
          <a:xfrm>
            <a:off x="9813833" y="2196028"/>
            <a:ext cx="2169655" cy="1169551"/>
          </a:xfrm>
          <a:prstGeom prst="rect">
            <a:avLst/>
          </a:prstGeom>
          <a:noFill/>
          <a:ln>
            <a:solidFill>
              <a:schemeClr val="accent1"/>
            </a:solidFill>
          </a:ln>
        </p:spPr>
        <p:txBody>
          <a:bodyPr wrap="square">
            <a:spAutoFit/>
          </a:bodyPr>
          <a:lstStyle/>
          <a:p>
            <a:r>
              <a:rPr lang="es-ES" sz="1400" b="1" noProof="0" dirty="0">
                <a:latin typeface="Verdana" panose="020B0604030504040204" pitchFamily="34" charset="0"/>
                <a:ea typeface="Verdana" panose="020B0604030504040204" pitchFamily="34" charset="0"/>
              </a:rPr>
              <a:t>Envíos certificados: </a:t>
            </a:r>
            <a:r>
              <a:rPr lang="es-ES" sz="1400" b="1" noProof="0" dirty="0">
                <a:effectLst/>
                <a:latin typeface="Verdana" panose="020B0604030504040204" pitchFamily="34" charset="0"/>
                <a:ea typeface="Verdana" panose="020B0604030504040204" pitchFamily="34" charset="0"/>
              </a:rPr>
              <a:t>RA</a:t>
            </a:r>
            <a:r>
              <a:rPr lang="es-ES" sz="1400" noProof="0" dirty="0">
                <a:latin typeface="Verdana" panose="020B0604030504040204" pitchFamily="34" charset="0"/>
                <a:ea typeface="Verdana" panose="020B0604030504040204" pitchFamily="34" charset="0"/>
              </a:rPr>
              <a:t>–</a:t>
            </a:r>
            <a:r>
              <a:rPr lang="es-ES" sz="1400" b="1" noProof="0" dirty="0">
                <a:effectLst/>
                <a:latin typeface="Verdana" panose="020B0604030504040204" pitchFamily="34" charset="0"/>
                <a:ea typeface="Verdana" panose="020B0604030504040204" pitchFamily="34" charset="0"/>
              </a:rPr>
              <a:t>RZ </a:t>
            </a:r>
          </a:p>
          <a:p>
            <a:endParaRPr lang="es-ES" sz="1400" b="1" noProof="0" dirty="0">
              <a:effectLst/>
              <a:latin typeface="Verdana" panose="020B0604030504040204" pitchFamily="34" charset="0"/>
              <a:ea typeface="Verdana" panose="020B0604030504040204" pitchFamily="34" charset="0"/>
            </a:endParaRPr>
          </a:p>
          <a:p>
            <a:r>
              <a:rPr lang="es-ES" sz="1400" b="1" noProof="0" dirty="0">
                <a:latin typeface="Verdana" panose="020B0604030504040204" pitchFamily="34" charset="0"/>
                <a:ea typeface="Verdana" panose="020B0604030504040204" pitchFamily="34" charset="0"/>
              </a:rPr>
              <a:t>Envíos con valor declarado</a:t>
            </a:r>
            <a:r>
              <a:rPr lang="es-ES" sz="1400" b="1" noProof="0" dirty="0">
                <a:effectLst/>
                <a:latin typeface="Verdana" panose="020B0604030504040204" pitchFamily="34" charset="0"/>
                <a:ea typeface="Verdana" panose="020B0604030504040204" pitchFamily="34" charset="0"/>
              </a:rPr>
              <a:t>: VA</a:t>
            </a:r>
            <a:r>
              <a:rPr lang="es-ES" sz="1400" noProof="0" dirty="0">
                <a:latin typeface="Verdana" panose="020B0604030504040204" pitchFamily="34" charset="0"/>
                <a:ea typeface="Verdana" panose="020B0604030504040204" pitchFamily="34" charset="0"/>
              </a:rPr>
              <a:t>–</a:t>
            </a:r>
            <a:r>
              <a:rPr lang="es-ES" sz="1400" b="1" noProof="0" dirty="0">
                <a:effectLst/>
                <a:latin typeface="Verdana" panose="020B0604030504040204" pitchFamily="34" charset="0"/>
                <a:ea typeface="Verdana" panose="020B0604030504040204" pitchFamily="34" charset="0"/>
              </a:rPr>
              <a:t>VZ</a:t>
            </a:r>
            <a:endParaRPr lang="es-ES" sz="1400" b="1" noProof="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58949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8">
            <a:extLst>
              <a:ext uri="{FF2B5EF4-FFF2-40B4-BE49-F238E27FC236}">
                <a16:creationId xmlns:a16="http://schemas.microsoft.com/office/drawing/2014/main" id="{190AB178-D764-49C7-B40B-6D2957BECBC5}"/>
              </a:ext>
            </a:extLst>
          </p:cNvPr>
          <p:cNvSpPr>
            <a:spLocks noChangeArrowheads="1"/>
          </p:cNvSpPr>
          <p:nvPr/>
        </p:nvSpPr>
        <p:spPr bwMode="auto">
          <a:xfrm>
            <a:off x="1741487" y="424883"/>
            <a:ext cx="6668865" cy="430887"/>
          </a:xfrm>
          <a:prstGeom prst="rect">
            <a:avLst/>
          </a:prstGeom>
          <a:solidFill>
            <a:srgbClr val="3A4D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tabLst>
                <a:tab pos="1166813" algn="l"/>
              </a:tabLst>
            </a:pPr>
            <a:r>
              <a:rPr lang="es-ES" sz="2200" b="1" noProof="0" dirty="0">
                <a:solidFill>
                  <a:schemeClr val="bg1"/>
                </a:solidFill>
                <a:latin typeface="Verdana" pitchFamily="34" charset="0"/>
                <a:ea typeface="Verdana" pitchFamily="34" charset="0"/>
                <a:cs typeface="Verdana" pitchFamily="34" charset="0"/>
              </a:rPr>
              <a:t>III.  Evaluación: cálculo del desempeño</a:t>
            </a:r>
          </a:p>
        </p:txBody>
      </p:sp>
      <p:pic>
        <p:nvPicPr>
          <p:cNvPr id="14" name="Picture 2" descr="PMO performance metrics">
            <a:extLst>
              <a:ext uri="{FF2B5EF4-FFF2-40B4-BE49-F238E27FC236}">
                <a16:creationId xmlns:a16="http://schemas.microsoft.com/office/drawing/2014/main" id="{6DFD94F4-D428-4E77-B5A4-A59140B1CA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46" t="10182" r="7263" b="8849"/>
          <a:stretch/>
        </p:blipFill>
        <p:spPr bwMode="auto">
          <a:xfrm>
            <a:off x="9763290" y="580233"/>
            <a:ext cx="1724566" cy="1230780"/>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5">
            <a:extLst>
              <a:ext uri="{FF2B5EF4-FFF2-40B4-BE49-F238E27FC236}">
                <a16:creationId xmlns:a16="http://schemas.microsoft.com/office/drawing/2014/main" id="{F25ADAC5-4BD8-4A10-9C3F-D848DE72DD10}"/>
              </a:ext>
            </a:extLst>
          </p:cNvPr>
          <p:cNvSpPr txBox="1"/>
          <p:nvPr/>
        </p:nvSpPr>
        <p:spPr>
          <a:xfrm>
            <a:off x="286255" y="1530290"/>
            <a:ext cx="10686546" cy="2308324"/>
          </a:xfrm>
          <a:prstGeom prst="rect">
            <a:avLst/>
          </a:prstGeom>
          <a:noFill/>
        </p:spPr>
        <p:txBody>
          <a:bodyPr wrap="square">
            <a:spAutoFit/>
          </a:bodyPr>
          <a:lstStyle/>
          <a:p>
            <a:pPr algn="just">
              <a:spcAft>
                <a:spcPts val="1200"/>
              </a:spcAft>
            </a:pPr>
            <a:r>
              <a:rPr lang="es-ES" sz="1700" noProof="0" dirty="0">
                <a:latin typeface="Verdana" panose="020B0604030504040204" pitchFamily="34" charset="0"/>
                <a:ea typeface="Verdana" panose="020B0604030504040204" pitchFamily="34" charset="0"/>
              </a:rPr>
              <a:t>Para cada flujo, los objetivos mínimos son los siguientes:</a:t>
            </a:r>
          </a:p>
          <a:p>
            <a:pPr marL="285750" indent="-285750" algn="just">
              <a:spcBef>
                <a:spcPts val="600"/>
              </a:spcBef>
              <a:buFont typeface="Wingdings" panose="05000000000000000000" pitchFamily="2" charset="2"/>
              <a:buChar char="v"/>
            </a:pPr>
            <a:r>
              <a:rPr lang="es-ES" sz="1700" noProof="0" dirty="0">
                <a:latin typeface="Verdana" panose="020B0604030504040204" pitchFamily="34" charset="0"/>
                <a:ea typeface="Verdana" panose="020B0604030504040204" pitchFamily="34" charset="0"/>
              </a:rPr>
              <a:t>el 56% de los envíos para los cuales se transmiten datos relativos al acontecimiento EMC también DEBE estar acompañado de datos relativos a los acontecimientos EMD </a:t>
            </a:r>
          </a:p>
          <a:p>
            <a:pPr algn="just">
              <a:spcBef>
                <a:spcPts val="600"/>
              </a:spcBef>
            </a:pPr>
            <a:r>
              <a:rPr lang="es-ES" sz="1700" b="1" dirty="0">
                <a:latin typeface="Verdana" panose="020B0604030504040204" pitchFamily="34" charset="0"/>
                <a:ea typeface="Verdana" panose="020B0604030504040204" pitchFamily="34" charset="0"/>
              </a:rPr>
              <a:t>    y</a:t>
            </a:r>
            <a:endParaRPr lang="es-ES" sz="1700" b="1" noProof="0" dirty="0">
              <a:latin typeface="Verdana" panose="020B0604030504040204" pitchFamily="34" charset="0"/>
              <a:ea typeface="Verdana" panose="020B0604030504040204" pitchFamily="34" charset="0"/>
            </a:endParaRPr>
          </a:p>
          <a:p>
            <a:pPr marL="285750" indent="-285750" algn="just">
              <a:spcBef>
                <a:spcPts val="600"/>
              </a:spcBef>
              <a:buFont typeface="Wingdings" panose="05000000000000000000" pitchFamily="2" charset="2"/>
              <a:buChar char="v"/>
            </a:pPr>
            <a:r>
              <a:rPr lang="es-ES" sz="1700" noProof="0" dirty="0">
                <a:latin typeface="Verdana" panose="020B0604030504040204" pitchFamily="34" charset="0"/>
                <a:ea typeface="Verdana" panose="020B0604030504040204" pitchFamily="34" charset="0"/>
              </a:rPr>
              <a:t>el 56% de los envíos para los cuales se transmiten datos relativos al acontecimiento EMD también DEBE estar acompañado de datos relativos a un acontecimiento de distribución (EMH o EDH o EMI)</a:t>
            </a:r>
          </a:p>
        </p:txBody>
      </p:sp>
      <p:sp>
        <p:nvSpPr>
          <p:cNvPr id="7" name="ZoneTexte 5">
            <a:extLst>
              <a:ext uri="{FF2B5EF4-FFF2-40B4-BE49-F238E27FC236}">
                <a16:creationId xmlns:a16="http://schemas.microsoft.com/office/drawing/2014/main" id="{B6857DBA-DEE8-4043-BDCF-BECE517DDBDE}"/>
              </a:ext>
            </a:extLst>
          </p:cNvPr>
          <p:cNvSpPr txBox="1"/>
          <p:nvPr/>
        </p:nvSpPr>
        <p:spPr>
          <a:xfrm>
            <a:off x="286254" y="4687935"/>
            <a:ext cx="11377661" cy="877163"/>
          </a:xfrm>
          <a:prstGeom prst="rect">
            <a:avLst/>
          </a:prstGeom>
          <a:noFill/>
        </p:spPr>
        <p:txBody>
          <a:bodyPr wrap="square">
            <a:spAutoFit/>
          </a:bodyPr>
          <a:lstStyle/>
          <a:p>
            <a:pPr algn="just">
              <a:spcAft>
                <a:spcPts val="1200"/>
              </a:spcAft>
            </a:pPr>
            <a:r>
              <a:rPr lang="es-ES" sz="1700" noProof="0" dirty="0">
                <a:latin typeface="Verdana" panose="020B0604030504040204" pitchFamily="34" charset="0"/>
                <a:ea typeface="Verdana" panose="020B0604030504040204" pitchFamily="34" charset="0"/>
              </a:rPr>
              <a:t>Cuando se alcanzan los objetivos mínimos </a:t>
            </a:r>
            <a:r>
              <a:rPr lang="es-ES" sz="1700" b="1" dirty="0">
                <a:latin typeface="Verdana" panose="020B0604030504040204" pitchFamily="34" charset="0"/>
                <a:ea typeface="Verdana" panose="020B0604030504040204" pitchFamily="34" charset="0"/>
              </a:rPr>
              <a:t>y</a:t>
            </a:r>
            <a:r>
              <a:rPr lang="es-ES" sz="1700" noProof="0" dirty="0">
                <a:latin typeface="Verdana" panose="020B0604030504040204" pitchFamily="34" charset="0"/>
                <a:ea typeface="Verdana" panose="020B0604030504040204" pitchFamily="34" charset="0"/>
              </a:rPr>
              <a:t> el operador designado participa en el sistema de remuneración en función del desempeño (antes de 2026), todos los envíos transmitidos dentro de las 24 horas tienen derecho a la remuneración.</a:t>
            </a:r>
            <a:endParaRPr lang="es-ES" sz="1700" noProof="0" dirty="0">
              <a:highlight>
                <a:srgbClr val="FFFF00"/>
              </a:highlight>
              <a:latin typeface="Verdana" panose="020B0604030504040204" pitchFamily="34" charset="0"/>
              <a:ea typeface="Verdana" panose="020B0604030504040204" pitchFamily="34" charset="0"/>
            </a:endParaRPr>
          </a:p>
        </p:txBody>
      </p:sp>
      <p:sp>
        <p:nvSpPr>
          <p:cNvPr id="8" name="ZoneTexte 5">
            <a:extLst>
              <a:ext uri="{FF2B5EF4-FFF2-40B4-BE49-F238E27FC236}">
                <a16:creationId xmlns:a16="http://schemas.microsoft.com/office/drawing/2014/main" id="{E7732E4E-CEB4-43F6-B261-E8B215E39207}"/>
              </a:ext>
            </a:extLst>
          </p:cNvPr>
          <p:cNvSpPr txBox="1"/>
          <p:nvPr/>
        </p:nvSpPr>
        <p:spPr>
          <a:xfrm>
            <a:off x="286255" y="3996655"/>
            <a:ext cx="10686546" cy="615553"/>
          </a:xfrm>
          <a:prstGeom prst="rect">
            <a:avLst/>
          </a:prstGeom>
          <a:noFill/>
        </p:spPr>
        <p:txBody>
          <a:bodyPr wrap="square">
            <a:spAutoFit/>
          </a:bodyPr>
          <a:lstStyle/>
          <a:p>
            <a:pPr>
              <a:spcAft>
                <a:spcPts val="1200"/>
              </a:spcAft>
            </a:pPr>
            <a:r>
              <a:rPr lang="es-ES" sz="1700" i="1" noProof="0" dirty="0">
                <a:latin typeface="Verdana" panose="020B0604030504040204" pitchFamily="34" charset="0"/>
                <a:ea typeface="Verdana" panose="020B0604030504040204" pitchFamily="34" charset="0"/>
              </a:rPr>
              <a:t>…mecanismo de cálculo en cascada: diferencia con el cálculo para la evaluación del servicio de seguimiento</a:t>
            </a:r>
          </a:p>
        </p:txBody>
      </p:sp>
      <p:sp>
        <p:nvSpPr>
          <p:cNvPr id="9" name="ZoneTexte 5">
            <a:extLst>
              <a:ext uri="{FF2B5EF4-FFF2-40B4-BE49-F238E27FC236}">
                <a16:creationId xmlns:a16="http://schemas.microsoft.com/office/drawing/2014/main" id="{8F9C5D11-228C-4A2A-9FA3-52ABD2995357}"/>
              </a:ext>
            </a:extLst>
          </p:cNvPr>
          <p:cNvSpPr txBox="1"/>
          <p:nvPr/>
        </p:nvSpPr>
        <p:spPr>
          <a:xfrm>
            <a:off x="286254" y="5640825"/>
            <a:ext cx="11165011" cy="353943"/>
          </a:xfrm>
          <a:prstGeom prst="rect">
            <a:avLst/>
          </a:prstGeom>
          <a:noFill/>
        </p:spPr>
        <p:txBody>
          <a:bodyPr wrap="square">
            <a:spAutoFit/>
          </a:bodyPr>
          <a:lstStyle/>
          <a:p>
            <a:pPr algn="just">
              <a:spcAft>
                <a:spcPts val="1200"/>
              </a:spcAft>
            </a:pPr>
            <a:r>
              <a:rPr lang="es-ES" sz="1700" b="1" noProof="0" dirty="0">
                <a:latin typeface="Verdana" panose="020B0604030504040204" pitchFamily="34" charset="0"/>
                <a:ea typeface="Verdana" panose="020B0604030504040204" pitchFamily="34" charset="0"/>
              </a:rPr>
              <a:t>Remuneración = cantidad de envíos que tienen derecho a la remuneración x 0,5 DEG</a:t>
            </a:r>
          </a:p>
        </p:txBody>
      </p:sp>
    </p:spTree>
    <p:extLst>
      <p:ext uri="{BB962C8B-B14F-4D97-AF65-F5344CB8AC3E}">
        <p14:creationId xmlns:p14="http://schemas.microsoft.com/office/powerpoint/2010/main" val="1156612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D5CC2A-4659-4796-B4AE-FAC4DDE64521}"/>
              </a:ext>
            </a:extLst>
          </p:cNvPr>
          <p:cNvSpPr>
            <a:spLocks noGrp="1"/>
          </p:cNvSpPr>
          <p:nvPr>
            <p:ph type="title"/>
          </p:nvPr>
        </p:nvSpPr>
        <p:spPr>
          <a:xfrm>
            <a:off x="1615954" y="399160"/>
            <a:ext cx="9998613" cy="574284"/>
          </a:xfrm>
        </p:spPr>
        <p:txBody>
          <a:bodyPr/>
          <a:lstStyle/>
          <a:p>
            <a:r>
              <a:rPr lang="es-ES" sz="2200" noProof="0" dirty="0"/>
              <a:t>Calendario de elaboración de informes </a:t>
            </a:r>
            <a:br>
              <a:rPr lang="es-ES" sz="2200" noProof="0" dirty="0"/>
            </a:br>
            <a:r>
              <a:rPr lang="es-ES" sz="2200" noProof="0" dirty="0"/>
              <a:t>(Referencia: circular de la Oficina Internacional 51 de 2025)</a:t>
            </a:r>
          </a:p>
        </p:txBody>
      </p:sp>
      <p:sp>
        <p:nvSpPr>
          <p:cNvPr id="4" name="ZoneTexte 3">
            <a:extLst>
              <a:ext uri="{FF2B5EF4-FFF2-40B4-BE49-F238E27FC236}">
                <a16:creationId xmlns:a16="http://schemas.microsoft.com/office/drawing/2014/main" id="{F0CC22B1-6251-452E-BDF0-BC31ADC0906F}"/>
              </a:ext>
            </a:extLst>
          </p:cNvPr>
          <p:cNvSpPr txBox="1"/>
          <p:nvPr/>
        </p:nvSpPr>
        <p:spPr>
          <a:xfrm>
            <a:off x="402266" y="1585173"/>
            <a:ext cx="10567736" cy="369332"/>
          </a:xfrm>
          <a:prstGeom prst="rect">
            <a:avLst/>
          </a:prstGeom>
          <a:noFill/>
        </p:spPr>
        <p:txBody>
          <a:bodyPr wrap="square">
            <a:spAutoFit/>
          </a:bodyPr>
          <a:lstStyle/>
          <a:p>
            <a:r>
              <a:rPr lang="es-ES" noProof="0" dirty="0">
                <a:latin typeface="Verdana" panose="020B0604030504040204" pitchFamily="34" charset="0"/>
                <a:ea typeface="Verdana" panose="020B0604030504040204" pitchFamily="34" charset="0"/>
              </a:rPr>
              <a:t>La elaboración de informes sigue las directrices que figuran en el artículo 31-105</a:t>
            </a:r>
          </a:p>
        </p:txBody>
      </p:sp>
      <p:sp>
        <p:nvSpPr>
          <p:cNvPr id="6" name="ZoneTexte 3">
            <a:extLst>
              <a:ext uri="{FF2B5EF4-FFF2-40B4-BE49-F238E27FC236}">
                <a16:creationId xmlns:a16="http://schemas.microsoft.com/office/drawing/2014/main" id="{2D4B6796-F009-432F-9275-C9D126A9B7D5}"/>
              </a:ext>
            </a:extLst>
          </p:cNvPr>
          <p:cNvSpPr txBox="1"/>
          <p:nvPr/>
        </p:nvSpPr>
        <p:spPr>
          <a:xfrm>
            <a:off x="402266" y="4659628"/>
            <a:ext cx="11578856" cy="1661993"/>
          </a:xfrm>
          <a:prstGeom prst="rect">
            <a:avLst/>
          </a:prstGeom>
          <a:noFill/>
        </p:spPr>
        <p:txBody>
          <a:bodyPr wrap="square">
            <a:spAutoFit/>
          </a:bodyPr>
          <a:lstStyle/>
          <a:p>
            <a:pPr marL="342900" indent="-342900">
              <a:spcBef>
                <a:spcPts val="600"/>
              </a:spcBef>
              <a:buFont typeface="Arial" panose="020B0604020202020204" pitchFamily="34" charset="0"/>
              <a:buChar char="•"/>
            </a:pPr>
            <a:r>
              <a:rPr lang="es-ES" sz="1600" noProof="0" dirty="0">
                <a:latin typeface="Verdana" panose="020B0604030504040204" pitchFamily="34" charset="0"/>
                <a:ea typeface="Verdana" panose="020B0604030504040204" pitchFamily="34" charset="0"/>
              </a:rPr>
              <a:t>LAS – </a:t>
            </a:r>
            <a:r>
              <a:rPr lang="es-ES_tradnl" sz="1600" dirty="0">
                <a:latin typeface="Verdana" panose="020B0604030504040204" pitchFamily="34" charset="0"/>
                <a:ea typeface="Verdana" panose="020B0604030504040204" pitchFamily="34" charset="0"/>
              </a:rPr>
              <a:t>Letter accounting simulation (simulación de la contabilidad para las cartas)</a:t>
            </a:r>
          </a:p>
          <a:p>
            <a:pPr marL="342900" indent="-342900">
              <a:spcBef>
                <a:spcPts val="600"/>
              </a:spcBef>
              <a:buFont typeface="Arial" panose="020B0604020202020204" pitchFamily="34" charset="0"/>
              <a:buChar char="•"/>
            </a:pPr>
            <a:r>
              <a:rPr lang="es-ES" sz="1600" noProof="0" dirty="0">
                <a:latin typeface="Verdana" panose="020B0604030504040204" pitchFamily="34" charset="0"/>
                <a:ea typeface="Verdana" panose="020B0604030504040204" pitchFamily="34" charset="0"/>
              </a:rPr>
              <a:t>T – trimestre</a:t>
            </a:r>
          </a:p>
          <a:p>
            <a:pPr marL="342900" indent="-342900">
              <a:spcBef>
                <a:spcPts val="600"/>
              </a:spcBef>
              <a:buFont typeface="Arial" panose="020B0604020202020204" pitchFamily="34" charset="0"/>
              <a:buChar char="•"/>
            </a:pPr>
            <a:r>
              <a:rPr lang="es-ES" sz="1600" noProof="0" dirty="0">
                <a:latin typeface="Verdana" panose="020B0604030504040204" pitchFamily="34" charset="0"/>
                <a:ea typeface="Verdana" panose="020B0604030504040204" pitchFamily="34" charset="0"/>
              </a:rPr>
              <a:t>A – año de elaboración de informes</a:t>
            </a:r>
          </a:p>
          <a:p>
            <a:pPr marL="342900" indent="-342900">
              <a:spcBef>
                <a:spcPts val="600"/>
              </a:spcBef>
              <a:buFont typeface="Arial" panose="020B0604020202020204" pitchFamily="34" charset="0"/>
              <a:buChar char="•"/>
            </a:pPr>
            <a:r>
              <a:rPr lang="es-ES" sz="1600" noProof="0" dirty="0">
                <a:latin typeface="Verdana" panose="020B0604030504040204" pitchFamily="34" charset="0"/>
                <a:ea typeface="Verdana" panose="020B0604030504040204" pitchFamily="34" charset="0"/>
              </a:rPr>
              <a:t>Los informes serán publicados en la aplicación QCS Mail (</a:t>
            </a:r>
            <a:r>
              <a:rPr lang="es-ES" sz="1600" noProof="0" dirty="0">
                <a:latin typeface="Verdana" panose="020B0604030504040204" pitchFamily="34" charset="0"/>
                <a:ea typeface="Verdana" panose="020B0604030504040204" pitchFamily="34" charset="0"/>
                <a:hlinkClick r:id="rId2"/>
              </a:rPr>
              <a:t>qcsmail.ptc.post</a:t>
            </a:r>
            <a:r>
              <a:rPr lang="es-ES" sz="1600" noProof="0" dirty="0">
                <a:latin typeface="Verdana" panose="020B0604030504040204" pitchFamily="34" charset="0"/>
                <a:ea typeface="Verdana" panose="020B0604030504040204" pitchFamily="34" charset="0"/>
              </a:rPr>
              <a:t>) entre el 15 y el 25 de cada mes.</a:t>
            </a:r>
          </a:p>
          <a:p>
            <a:pPr marL="342900" indent="-342900">
              <a:spcBef>
                <a:spcPts val="600"/>
              </a:spcBef>
              <a:buFont typeface="Arial" panose="020B0604020202020204" pitchFamily="34" charset="0"/>
              <a:buChar char="•"/>
            </a:pPr>
            <a:r>
              <a:rPr lang="es-ES" sz="1600" noProof="0" dirty="0">
                <a:latin typeface="Verdana" panose="020B0604030504040204" pitchFamily="34" charset="0"/>
                <a:ea typeface="Verdana" panose="020B0604030504040204" pitchFamily="34" charset="0"/>
              </a:rPr>
              <a:t>Informes finales con fines de remuneración: febrero (T4), mayo (T1), agosto (T2), noviembre (T3)</a:t>
            </a:r>
          </a:p>
        </p:txBody>
      </p:sp>
      <p:pic>
        <p:nvPicPr>
          <p:cNvPr id="3" name="Imagen 2">
            <a:extLst>
              <a:ext uri="{FF2B5EF4-FFF2-40B4-BE49-F238E27FC236}">
                <a16:creationId xmlns:a16="http://schemas.microsoft.com/office/drawing/2014/main" id="{059375AE-A609-4F55-9051-2970A38F41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820" y="2278556"/>
            <a:ext cx="11391850" cy="1921303"/>
          </a:xfrm>
          <a:prstGeom prst="rect">
            <a:avLst/>
          </a:prstGeom>
          <a:noFill/>
          <a:ln>
            <a:noFill/>
          </a:ln>
        </p:spPr>
      </p:pic>
    </p:spTree>
    <p:extLst>
      <p:ext uri="{BB962C8B-B14F-4D97-AF65-F5344CB8AC3E}">
        <p14:creationId xmlns:p14="http://schemas.microsoft.com/office/powerpoint/2010/main" val="276430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D5CC2A-4659-4796-B4AE-FAC4DDE64521}"/>
              </a:ext>
            </a:extLst>
          </p:cNvPr>
          <p:cNvSpPr>
            <a:spLocks noGrp="1"/>
          </p:cNvSpPr>
          <p:nvPr>
            <p:ph type="title"/>
          </p:nvPr>
        </p:nvSpPr>
        <p:spPr>
          <a:xfrm>
            <a:off x="1743544" y="369611"/>
            <a:ext cx="5609493" cy="574284"/>
          </a:xfrm>
        </p:spPr>
        <p:txBody>
          <a:bodyPr/>
          <a:lstStyle/>
          <a:p>
            <a:r>
              <a:rPr lang="es-ES" sz="2800" noProof="0" dirty="0"/>
              <a:t>Ejemplo de informe</a:t>
            </a:r>
            <a:endParaRPr lang="es-ES" sz="2800" b="0" noProof="0" dirty="0"/>
          </a:p>
        </p:txBody>
      </p:sp>
      <p:pic>
        <p:nvPicPr>
          <p:cNvPr id="4" name="Picture 3">
            <a:extLst>
              <a:ext uri="{FF2B5EF4-FFF2-40B4-BE49-F238E27FC236}">
                <a16:creationId xmlns:a16="http://schemas.microsoft.com/office/drawing/2014/main" id="{340F637C-52EB-46A6-8B61-612E12A6055D}"/>
              </a:ext>
            </a:extLst>
          </p:cNvPr>
          <p:cNvPicPr>
            <a:picLocks noChangeAspect="1"/>
          </p:cNvPicPr>
          <p:nvPr/>
        </p:nvPicPr>
        <p:blipFill>
          <a:blip r:embed="rId2"/>
          <a:stretch>
            <a:fillRect/>
          </a:stretch>
        </p:blipFill>
        <p:spPr>
          <a:xfrm>
            <a:off x="366711" y="1191873"/>
            <a:ext cx="8038351" cy="3259865"/>
          </a:xfrm>
          <a:prstGeom prst="rect">
            <a:avLst/>
          </a:prstGeom>
          <a:ln>
            <a:solidFill>
              <a:schemeClr val="tx1"/>
            </a:solidFill>
          </a:ln>
        </p:spPr>
      </p:pic>
      <p:pic>
        <p:nvPicPr>
          <p:cNvPr id="6" name="Picture 5">
            <a:extLst>
              <a:ext uri="{FF2B5EF4-FFF2-40B4-BE49-F238E27FC236}">
                <a16:creationId xmlns:a16="http://schemas.microsoft.com/office/drawing/2014/main" id="{468CBB4F-EDF5-47B5-95BB-F33C57AABFF5}"/>
              </a:ext>
            </a:extLst>
          </p:cNvPr>
          <p:cNvPicPr>
            <a:picLocks noChangeAspect="1"/>
          </p:cNvPicPr>
          <p:nvPr/>
        </p:nvPicPr>
        <p:blipFill>
          <a:blip r:embed="rId3"/>
          <a:stretch>
            <a:fillRect/>
          </a:stretch>
        </p:blipFill>
        <p:spPr>
          <a:xfrm>
            <a:off x="3398061" y="4016430"/>
            <a:ext cx="8427228" cy="2564082"/>
          </a:xfrm>
          <a:prstGeom prst="rect">
            <a:avLst/>
          </a:prstGeom>
          <a:ln>
            <a:solidFill>
              <a:schemeClr val="tx1"/>
            </a:solidFill>
          </a:ln>
        </p:spPr>
      </p:pic>
    </p:spTree>
    <p:extLst>
      <p:ext uri="{BB962C8B-B14F-4D97-AF65-F5344CB8AC3E}">
        <p14:creationId xmlns:p14="http://schemas.microsoft.com/office/powerpoint/2010/main" val="4069060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972AE-E360-45A8-9BBF-C9BCB9055BB5}"/>
              </a:ext>
            </a:extLst>
          </p:cNvPr>
          <p:cNvSpPr>
            <a:spLocks noGrp="1"/>
          </p:cNvSpPr>
          <p:nvPr>
            <p:ph type="title"/>
          </p:nvPr>
        </p:nvSpPr>
        <p:spPr>
          <a:xfrm>
            <a:off x="1617315" y="412959"/>
            <a:ext cx="9639159" cy="574284"/>
          </a:xfrm>
        </p:spPr>
        <p:txBody>
          <a:bodyPr/>
          <a:lstStyle/>
          <a:p>
            <a:r>
              <a:rPr lang="es-ES" sz="2800" noProof="0" dirty="0"/>
              <a:t>Experiencia adquirida e informes operativos</a:t>
            </a:r>
          </a:p>
        </p:txBody>
      </p:sp>
      <p:sp>
        <p:nvSpPr>
          <p:cNvPr id="3" name="TextBox 2">
            <a:extLst>
              <a:ext uri="{FF2B5EF4-FFF2-40B4-BE49-F238E27FC236}">
                <a16:creationId xmlns:a16="http://schemas.microsoft.com/office/drawing/2014/main" id="{16DF5C1D-FA53-497D-85BC-DB4F1F4B0134}"/>
              </a:ext>
            </a:extLst>
          </p:cNvPr>
          <p:cNvSpPr txBox="1"/>
          <p:nvPr/>
        </p:nvSpPr>
        <p:spPr>
          <a:xfrm>
            <a:off x="183327" y="2363535"/>
            <a:ext cx="5427059" cy="369332"/>
          </a:xfrm>
          <a:prstGeom prst="rect">
            <a:avLst/>
          </a:prstGeom>
          <a:noFill/>
        </p:spPr>
        <p:txBody>
          <a:bodyPr wrap="square" rtlCol="0">
            <a:spAutoFit/>
          </a:bodyPr>
          <a:lstStyle/>
          <a:p>
            <a:pPr marL="644525" lvl="1" indent="-285750">
              <a:buFont typeface="Wingdings" panose="05000000000000000000" pitchFamily="2" charset="2"/>
              <a:buChar char="q"/>
            </a:pPr>
            <a:r>
              <a:rPr lang="es-ES" noProof="0" dirty="0">
                <a:latin typeface="Verdana" panose="020B0604030504040204" pitchFamily="34" charset="0"/>
                <a:ea typeface="Verdana" panose="020B0604030504040204" pitchFamily="34" charset="0"/>
              </a:rPr>
              <a:t>Los datos EDI deben ser copiados </a:t>
            </a:r>
          </a:p>
        </p:txBody>
      </p:sp>
      <p:sp>
        <p:nvSpPr>
          <p:cNvPr id="5" name="Title 1">
            <a:extLst>
              <a:ext uri="{FF2B5EF4-FFF2-40B4-BE49-F238E27FC236}">
                <a16:creationId xmlns:a16="http://schemas.microsoft.com/office/drawing/2014/main" id="{39E7B5E8-2273-4D62-91B7-BA9CF32BA2B5}"/>
              </a:ext>
            </a:extLst>
          </p:cNvPr>
          <p:cNvSpPr txBox="1">
            <a:spLocks/>
          </p:cNvSpPr>
          <p:nvPr/>
        </p:nvSpPr>
        <p:spPr>
          <a:xfrm>
            <a:off x="559051" y="1688833"/>
            <a:ext cx="4689237" cy="5742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ES" sz="2000" b="0" noProof="0" dirty="0"/>
              <a:t>Experiencia adquirida</a:t>
            </a:r>
          </a:p>
        </p:txBody>
      </p:sp>
      <p:sp>
        <p:nvSpPr>
          <p:cNvPr id="8" name="TextBox 7">
            <a:extLst>
              <a:ext uri="{FF2B5EF4-FFF2-40B4-BE49-F238E27FC236}">
                <a16:creationId xmlns:a16="http://schemas.microsoft.com/office/drawing/2014/main" id="{BB254D11-3CF8-4463-A04F-3101D9FE3E1F}"/>
              </a:ext>
            </a:extLst>
          </p:cNvPr>
          <p:cNvSpPr txBox="1"/>
          <p:nvPr/>
        </p:nvSpPr>
        <p:spPr>
          <a:xfrm>
            <a:off x="183327" y="2889992"/>
            <a:ext cx="6069656" cy="646331"/>
          </a:xfrm>
          <a:prstGeom prst="rect">
            <a:avLst/>
          </a:prstGeom>
          <a:noFill/>
        </p:spPr>
        <p:txBody>
          <a:bodyPr wrap="square" rtlCol="0">
            <a:spAutoFit/>
          </a:bodyPr>
          <a:lstStyle/>
          <a:p>
            <a:pPr marL="644525" lvl="1" indent="-285750">
              <a:buFont typeface="Wingdings" panose="05000000000000000000" pitchFamily="2" charset="2"/>
              <a:buChar char="q"/>
            </a:pPr>
            <a:r>
              <a:rPr lang="es-ES" noProof="0" dirty="0">
                <a:latin typeface="Verdana" panose="020B0604030504040204" pitchFamily="34" charset="0"/>
                <a:ea typeface="Verdana" panose="020B0604030504040204" pitchFamily="34" charset="0"/>
              </a:rPr>
              <a:t>Acceso al sistema de elaboración de informes  del sistema de control de la calidad (QCS)</a:t>
            </a:r>
          </a:p>
        </p:txBody>
      </p:sp>
      <p:sp>
        <p:nvSpPr>
          <p:cNvPr id="9" name="TextBox 8">
            <a:extLst>
              <a:ext uri="{FF2B5EF4-FFF2-40B4-BE49-F238E27FC236}">
                <a16:creationId xmlns:a16="http://schemas.microsoft.com/office/drawing/2014/main" id="{B3C01A1F-B5E8-4ADE-9330-1134523420BB}"/>
              </a:ext>
            </a:extLst>
          </p:cNvPr>
          <p:cNvSpPr txBox="1"/>
          <p:nvPr/>
        </p:nvSpPr>
        <p:spPr>
          <a:xfrm>
            <a:off x="271169" y="5014482"/>
            <a:ext cx="10918104" cy="369332"/>
          </a:xfrm>
          <a:prstGeom prst="rect">
            <a:avLst/>
          </a:prstGeom>
          <a:noFill/>
        </p:spPr>
        <p:txBody>
          <a:bodyPr wrap="square" rtlCol="0">
            <a:spAutoFit/>
          </a:bodyPr>
          <a:lstStyle/>
          <a:p>
            <a:pPr marL="644525" lvl="1" indent="-285750">
              <a:buFont typeface="Wingdings" panose="05000000000000000000" pitchFamily="2" charset="2"/>
              <a:buChar char="q"/>
            </a:pPr>
            <a:r>
              <a:rPr lang="es-ES" noProof="0" dirty="0">
                <a:latin typeface="Verdana" panose="020B0604030504040204" pitchFamily="34" charset="0"/>
                <a:ea typeface="Verdana" panose="020B0604030504040204" pitchFamily="34" charset="0"/>
              </a:rPr>
              <a:t>Solo los archivos planos pueden ser generados y puestos a disposición a pedido </a:t>
            </a:r>
          </a:p>
        </p:txBody>
      </p:sp>
      <p:sp>
        <p:nvSpPr>
          <p:cNvPr id="10" name="Title 1">
            <a:extLst>
              <a:ext uri="{FF2B5EF4-FFF2-40B4-BE49-F238E27FC236}">
                <a16:creationId xmlns:a16="http://schemas.microsoft.com/office/drawing/2014/main" id="{391F791F-3818-40E2-AE7F-8A077FCC8F85}"/>
              </a:ext>
            </a:extLst>
          </p:cNvPr>
          <p:cNvSpPr txBox="1">
            <a:spLocks/>
          </p:cNvSpPr>
          <p:nvPr/>
        </p:nvSpPr>
        <p:spPr>
          <a:xfrm>
            <a:off x="677927" y="4440198"/>
            <a:ext cx="6278776" cy="5742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ES" sz="2000" b="0" noProof="0" dirty="0"/>
              <a:t>Informes operativos</a:t>
            </a:r>
          </a:p>
        </p:txBody>
      </p:sp>
      <p:sp>
        <p:nvSpPr>
          <p:cNvPr id="11" name="TextBox 10">
            <a:extLst>
              <a:ext uri="{FF2B5EF4-FFF2-40B4-BE49-F238E27FC236}">
                <a16:creationId xmlns:a16="http://schemas.microsoft.com/office/drawing/2014/main" id="{AFFACA0B-8718-4263-8B31-AA8057E9B739}"/>
              </a:ext>
            </a:extLst>
          </p:cNvPr>
          <p:cNvSpPr txBox="1"/>
          <p:nvPr/>
        </p:nvSpPr>
        <p:spPr>
          <a:xfrm>
            <a:off x="271169" y="5484131"/>
            <a:ext cx="11509706" cy="646331"/>
          </a:xfrm>
          <a:prstGeom prst="rect">
            <a:avLst/>
          </a:prstGeom>
          <a:noFill/>
        </p:spPr>
        <p:txBody>
          <a:bodyPr wrap="square" rtlCol="0">
            <a:spAutoFit/>
          </a:bodyPr>
          <a:lstStyle/>
          <a:p>
            <a:pPr marL="644525" lvl="1" indent="-285750">
              <a:buFont typeface="Wingdings" panose="05000000000000000000" pitchFamily="2" charset="2"/>
              <a:buChar char="q"/>
            </a:pPr>
            <a:r>
              <a:rPr lang="es-ES" noProof="0" dirty="0">
                <a:latin typeface="Verdana" panose="020B0604030504040204" pitchFamily="34" charset="0"/>
                <a:ea typeface="Verdana" panose="020B0604030504040204" pitchFamily="34" charset="0"/>
              </a:rPr>
              <a:t>El sistema mundial de elaboración de informes de la UPU generará más informes operativos</a:t>
            </a:r>
          </a:p>
        </p:txBody>
      </p:sp>
      <p:pic>
        <p:nvPicPr>
          <p:cNvPr id="6" name="Imagen 5">
            <a:extLst>
              <a:ext uri="{FF2B5EF4-FFF2-40B4-BE49-F238E27FC236}">
                <a16:creationId xmlns:a16="http://schemas.microsoft.com/office/drawing/2014/main" id="{77328595-9A0B-971D-0D04-1C376AC81910}"/>
              </a:ext>
            </a:extLst>
          </p:cNvPr>
          <p:cNvPicPr>
            <a:picLocks noChangeAspect="1"/>
          </p:cNvPicPr>
          <p:nvPr/>
        </p:nvPicPr>
        <p:blipFill>
          <a:blip r:embed="rId2"/>
          <a:srcRect b="24094"/>
          <a:stretch>
            <a:fillRect/>
          </a:stretch>
        </p:blipFill>
        <p:spPr>
          <a:xfrm>
            <a:off x="6818573" y="1159385"/>
            <a:ext cx="4695500" cy="3682955"/>
          </a:xfrm>
          <a:prstGeom prst="rect">
            <a:avLst/>
          </a:prstGeom>
          <a:ln>
            <a:solidFill>
              <a:srgbClr val="005BAA"/>
            </a:solidFill>
          </a:ln>
        </p:spPr>
      </p:pic>
    </p:spTree>
    <p:extLst>
      <p:ext uri="{BB962C8B-B14F-4D97-AF65-F5344CB8AC3E}">
        <p14:creationId xmlns:p14="http://schemas.microsoft.com/office/powerpoint/2010/main" val="1300347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a:xfrm>
            <a:off x="1743544" y="418995"/>
            <a:ext cx="10048406" cy="645799"/>
          </a:xfrm>
        </p:spPr>
        <p:txBody>
          <a:bodyPr/>
          <a:lstStyle/>
          <a:p>
            <a:r>
              <a:rPr lang="es-ES" sz="2800" dirty="0"/>
              <a:t>Gestión electrónica de consultas internacionales a partir del 1 de enero de 2026</a:t>
            </a:r>
            <a:endParaRPr lang="en-GB" sz="4800" dirty="0"/>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a:xfrm>
            <a:off x="336550" y="1530220"/>
            <a:ext cx="11518900" cy="3420000"/>
          </a:xfrm>
          <a:ln>
            <a:noFill/>
          </a:ln>
        </p:spPr>
        <p:txBody>
          <a:bodyPr/>
          <a:lstStyle/>
          <a:p>
            <a:pPr marL="4400" indent="0" defTabSz="360000">
              <a:buNone/>
            </a:pPr>
            <a:endParaRPr lang="en-US" sz="2400" dirty="0"/>
          </a:p>
          <a:p>
            <a:pPr marL="4400" indent="0" defTabSz="360000">
              <a:buNone/>
            </a:pPr>
            <a:endParaRPr lang="en-US" sz="2400" dirty="0"/>
          </a:p>
          <a:p>
            <a:pPr marL="4400" indent="0" defTabSz="360000">
              <a:buNone/>
            </a:pPr>
            <a:endParaRPr lang="en-US" sz="2400" dirty="0"/>
          </a:p>
          <a:p>
            <a:pPr marL="4400" indent="0" defTabSz="360000">
              <a:buNone/>
            </a:pPr>
            <a:endParaRPr lang="en-GB" sz="2400" dirty="0"/>
          </a:p>
        </p:txBody>
      </p:sp>
      <p:graphicFrame>
        <p:nvGraphicFramePr>
          <p:cNvPr id="4" name="Diagramme 3">
            <a:extLst>
              <a:ext uri="{FF2B5EF4-FFF2-40B4-BE49-F238E27FC236}">
                <a16:creationId xmlns:a16="http://schemas.microsoft.com/office/drawing/2014/main" id="{1EB9B946-B8D1-4140-8382-D845942D8561}"/>
              </a:ext>
            </a:extLst>
          </p:cNvPr>
          <p:cNvGraphicFramePr/>
          <p:nvPr>
            <p:extLst>
              <p:ext uri="{D42A27DB-BD31-4B8C-83A1-F6EECF244321}">
                <p14:modId xmlns:p14="http://schemas.microsoft.com/office/powerpoint/2010/main" val="4181543758"/>
              </p:ext>
            </p:extLst>
          </p:nvPr>
        </p:nvGraphicFramePr>
        <p:xfrm>
          <a:off x="342900" y="1341521"/>
          <a:ext cx="4325353" cy="5221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e 5">
            <a:extLst>
              <a:ext uri="{FF2B5EF4-FFF2-40B4-BE49-F238E27FC236}">
                <a16:creationId xmlns:a16="http://schemas.microsoft.com/office/drawing/2014/main" id="{4F4979E3-A7A8-4337-B669-6562F97D30DF}"/>
              </a:ext>
            </a:extLst>
          </p:cNvPr>
          <p:cNvGraphicFramePr/>
          <p:nvPr>
            <p:extLst>
              <p:ext uri="{D42A27DB-BD31-4B8C-83A1-F6EECF244321}">
                <p14:modId xmlns:p14="http://schemas.microsoft.com/office/powerpoint/2010/main" val="3067650726"/>
              </p:ext>
            </p:extLst>
          </p:nvPr>
        </p:nvGraphicFramePr>
        <p:xfrm>
          <a:off x="4788568" y="1341521"/>
          <a:ext cx="6864016" cy="52217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25378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C0BF39AF-1E89-4AED-BCAE-0D16B945B399}"/>
              </a:ext>
            </a:extLst>
          </p:cNvPr>
          <p:cNvSpPr>
            <a:spLocks noGrp="1"/>
          </p:cNvSpPr>
          <p:nvPr>
            <p:ph type="ctrTitle"/>
          </p:nvPr>
        </p:nvSpPr>
        <p:spPr>
          <a:xfrm>
            <a:off x="2505883" y="2036389"/>
            <a:ext cx="7180234" cy="1624614"/>
          </a:xfrm>
        </p:spPr>
        <p:txBody>
          <a:bodyPr/>
          <a:lstStyle/>
          <a:p>
            <a:r>
              <a:rPr lang="es-ES" sz="3600" noProof="0" dirty="0"/>
              <a:t>6. Contabilidad</a:t>
            </a:r>
          </a:p>
        </p:txBody>
      </p:sp>
    </p:spTree>
    <p:extLst>
      <p:ext uri="{BB962C8B-B14F-4D97-AF65-F5344CB8AC3E}">
        <p14:creationId xmlns:p14="http://schemas.microsoft.com/office/powerpoint/2010/main" val="2162716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319" y="387301"/>
            <a:ext cx="10112426" cy="574284"/>
          </a:xfrm>
        </p:spPr>
        <p:txBody>
          <a:bodyPr/>
          <a:lstStyle/>
          <a:p>
            <a:r>
              <a:rPr lang="es-ES" sz="2800" noProof="0" dirty="0"/>
              <a:t>Contabilidad en el momento actual</a:t>
            </a:r>
          </a:p>
        </p:txBody>
      </p:sp>
      <p:sp>
        <p:nvSpPr>
          <p:cNvPr id="3" name="Title 1">
            <a:extLst>
              <a:ext uri="{FF2B5EF4-FFF2-40B4-BE49-F238E27FC236}">
                <a16:creationId xmlns:a16="http://schemas.microsoft.com/office/drawing/2014/main" id="{C5BC8559-35C5-664C-E58D-7D7539922C74}"/>
              </a:ext>
            </a:extLst>
          </p:cNvPr>
          <p:cNvSpPr txBox="1">
            <a:spLocks/>
          </p:cNvSpPr>
          <p:nvPr/>
        </p:nvSpPr>
        <p:spPr>
          <a:xfrm>
            <a:off x="323850" y="1532021"/>
            <a:ext cx="11532119" cy="47061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lgn="just">
              <a:lnSpc>
                <a:spcPct val="100000"/>
              </a:lnSpc>
              <a:spcBef>
                <a:spcPts val="600"/>
              </a:spcBef>
              <a:spcAft>
                <a:spcPts val="600"/>
              </a:spcAft>
            </a:pPr>
            <a:endParaRPr lang="es-ES" sz="2400" b="0" noProof="0" dirty="0">
              <a:latin typeface="Verdana" panose="020B0604030504040204" pitchFamily="34" charset="0"/>
              <a:ea typeface="Verdana" panose="020B0604030504040204" pitchFamily="34" charset="0"/>
            </a:endParaRPr>
          </a:p>
        </p:txBody>
      </p:sp>
      <p:graphicFrame>
        <p:nvGraphicFramePr>
          <p:cNvPr id="4" name="Table 4">
            <a:extLst>
              <a:ext uri="{FF2B5EF4-FFF2-40B4-BE49-F238E27FC236}">
                <a16:creationId xmlns:a16="http://schemas.microsoft.com/office/drawing/2014/main" id="{2A919C51-BC1F-412B-80ED-137C6735EBA8}"/>
              </a:ext>
            </a:extLst>
          </p:cNvPr>
          <p:cNvGraphicFramePr>
            <a:graphicFrameLocks noGrp="1"/>
          </p:cNvGraphicFramePr>
          <p:nvPr>
            <p:extLst>
              <p:ext uri="{D42A27DB-BD31-4B8C-83A1-F6EECF244321}">
                <p14:modId xmlns:p14="http://schemas.microsoft.com/office/powerpoint/2010/main" val="678922143"/>
              </p:ext>
            </p:extLst>
          </p:nvPr>
        </p:nvGraphicFramePr>
        <p:xfrm>
          <a:off x="323849" y="2363124"/>
          <a:ext cx="11532119" cy="3616960"/>
        </p:xfrm>
        <a:graphic>
          <a:graphicData uri="http://schemas.openxmlformats.org/drawingml/2006/table">
            <a:tbl>
              <a:tblPr firstRow="1" bandRow="1">
                <a:tableStyleId>{5C22544A-7EE6-4342-B048-85BDC9FD1C3A}</a:tableStyleId>
              </a:tblPr>
              <a:tblGrid>
                <a:gridCol w="2515044">
                  <a:extLst>
                    <a:ext uri="{9D8B030D-6E8A-4147-A177-3AD203B41FA5}">
                      <a16:colId xmlns:a16="http://schemas.microsoft.com/office/drawing/2014/main" val="3379270745"/>
                    </a:ext>
                  </a:extLst>
                </a:gridCol>
                <a:gridCol w="3976577">
                  <a:extLst>
                    <a:ext uri="{9D8B030D-6E8A-4147-A177-3AD203B41FA5}">
                      <a16:colId xmlns:a16="http://schemas.microsoft.com/office/drawing/2014/main" val="1251185141"/>
                    </a:ext>
                  </a:extLst>
                </a:gridCol>
                <a:gridCol w="5040498">
                  <a:extLst>
                    <a:ext uri="{9D8B030D-6E8A-4147-A177-3AD203B41FA5}">
                      <a16:colId xmlns:a16="http://schemas.microsoft.com/office/drawing/2014/main" val="3395413122"/>
                    </a:ext>
                  </a:extLst>
                </a:gridCol>
              </a:tblGrid>
              <a:tr h="370840">
                <a:tc>
                  <a:txBody>
                    <a:bodyPr/>
                    <a:lstStyle/>
                    <a:p>
                      <a:r>
                        <a:rPr lang="es-ES" sz="1500" b="0" i="1" noProof="0" dirty="0">
                          <a:latin typeface="Verdana" panose="020B0604030504040204" pitchFamily="34" charset="0"/>
                          <a:ea typeface="Verdana" panose="020B0604030504040204" pitchFamily="34" charset="0"/>
                        </a:rPr>
                        <a:t>Producto</a:t>
                      </a:r>
                    </a:p>
                  </a:txBody>
                  <a:tcPr/>
                </a:tc>
                <a:tc>
                  <a:txBody>
                    <a:bodyPr/>
                    <a:lstStyle/>
                    <a:p>
                      <a:r>
                        <a:rPr lang="es-ES" sz="1500" b="0" i="1" noProof="0" dirty="0">
                          <a:latin typeface="Verdana" panose="020B0604030504040204" pitchFamily="34" charset="0"/>
                          <a:ea typeface="Verdana" panose="020B0604030504040204" pitchFamily="34" charset="0"/>
                        </a:rPr>
                        <a:t>Remuneración</a:t>
                      </a:r>
                      <a:r>
                        <a:rPr lang="es-ES" sz="1500" b="0" i="1" baseline="0" noProof="0" dirty="0">
                          <a:latin typeface="Verdana" panose="020B0604030504040204" pitchFamily="34" charset="0"/>
                          <a:ea typeface="Verdana" panose="020B0604030504040204" pitchFamily="34" charset="0"/>
                        </a:rPr>
                        <a:t> adicional</a:t>
                      </a:r>
                      <a:endParaRPr lang="es-ES" sz="1500" b="0" i="1" noProof="0" dirty="0">
                        <a:latin typeface="Verdana" panose="020B0604030504040204" pitchFamily="34" charset="0"/>
                        <a:ea typeface="Verdana" panose="020B0604030504040204" pitchFamily="34" charset="0"/>
                      </a:endParaRPr>
                    </a:p>
                  </a:txBody>
                  <a:tcPr/>
                </a:tc>
                <a:tc>
                  <a:txBody>
                    <a:bodyPr/>
                    <a:lstStyle/>
                    <a:p>
                      <a:r>
                        <a:rPr lang="es-ES" sz="1500" b="0" i="1" noProof="0" dirty="0">
                          <a:latin typeface="Verdana" panose="020B0604030504040204" pitchFamily="34" charset="0"/>
                          <a:ea typeface="Verdana" panose="020B0604030504040204" pitchFamily="34" charset="0"/>
                        </a:rPr>
                        <a:t>Remuneración</a:t>
                      </a:r>
                      <a:r>
                        <a:rPr lang="es-ES" sz="1500" b="0" i="1" baseline="0" noProof="0" dirty="0">
                          <a:latin typeface="Verdana" panose="020B0604030504040204" pitchFamily="34" charset="0"/>
                          <a:ea typeface="Verdana" panose="020B0604030504040204" pitchFamily="34" charset="0"/>
                        </a:rPr>
                        <a:t> suplementaria</a:t>
                      </a:r>
                      <a:endParaRPr lang="es-ES" sz="1500" b="0" i="1" noProof="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887446690"/>
                  </a:ext>
                </a:extLst>
              </a:tr>
              <a:tr h="410910">
                <a:tc>
                  <a:txBody>
                    <a:bodyPr/>
                    <a:lstStyle/>
                    <a:p>
                      <a:r>
                        <a:rPr lang="es-ES" sz="1500" b="0" noProof="0" dirty="0">
                          <a:latin typeface="Verdana" panose="020B0604030504040204" pitchFamily="34" charset="0"/>
                          <a:ea typeface="Verdana" panose="020B0604030504040204" pitchFamily="34" charset="0"/>
                        </a:rPr>
                        <a:t>Envíos</a:t>
                      </a:r>
                      <a:r>
                        <a:rPr lang="es-ES" sz="1500" b="0" baseline="0" noProof="0" dirty="0">
                          <a:latin typeface="Verdana" panose="020B0604030504040204" pitchFamily="34" charset="0"/>
                          <a:ea typeface="Verdana" panose="020B0604030504040204" pitchFamily="34" charset="0"/>
                        </a:rPr>
                        <a:t> certificados</a:t>
                      </a:r>
                      <a:endParaRPr lang="es-ES" sz="1500" b="0" noProof="0" dirty="0">
                        <a:latin typeface="Verdana" panose="020B0604030504040204" pitchFamily="34" charset="0"/>
                        <a:ea typeface="Verdana" panose="020B0604030504040204" pitchFamily="34" charset="0"/>
                      </a:endParaRPr>
                    </a:p>
                  </a:txBody>
                  <a:tcPr/>
                </a:tc>
                <a:tc>
                  <a:txBody>
                    <a:bodyPr/>
                    <a:lstStyle/>
                    <a:p>
                      <a:r>
                        <a:rPr lang="es-ES" sz="1500" noProof="0" dirty="0">
                          <a:latin typeface="Verdana" panose="020B0604030504040204" pitchFamily="34" charset="0"/>
                          <a:ea typeface="Verdana" panose="020B0604030504040204" pitchFamily="34" charset="0"/>
                        </a:rPr>
                        <a:t>Se</a:t>
                      </a:r>
                      <a:r>
                        <a:rPr lang="es-ES" sz="1500" baseline="0" noProof="0" dirty="0">
                          <a:latin typeface="Verdana" panose="020B0604030504040204" pitchFamily="34" charset="0"/>
                          <a:ea typeface="Verdana" panose="020B0604030504040204" pitchFamily="34" charset="0"/>
                        </a:rPr>
                        <a:t> aplica a todos los envíos certificados recibidos</a:t>
                      </a:r>
                      <a:endParaRPr lang="es-ES" sz="1500" noProof="0" dirty="0">
                        <a:latin typeface="Verdana" panose="020B0604030504040204" pitchFamily="34" charset="0"/>
                        <a:ea typeface="Verdana" panose="020B0604030504040204" pitchFamily="34" charset="0"/>
                      </a:endParaRPr>
                    </a:p>
                    <a:p>
                      <a:endParaRPr lang="es-ES" sz="1500" noProof="0" dirty="0">
                        <a:latin typeface="Verdana" panose="020B0604030504040204" pitchFamily="34" charset="0"/>
                        <a:ea typeface="Verdana" panose="020B0604030504040204" pitchFamily="34" charset="0"/>
                      </a:endParaRPr>
                    </a:p>
                    <a:p>
                      <a:endParaRPr lang="es-ES" sz="1500" noProof="0" dirty="0">
                        <a:latin typeface="Verdana" panose="020B0604030504040204" pitchFamily="34" charset="0"/>
                        <a:ea typeface="Verdana" panose="020B0604030504040204" pitchFamily="34" charset="0"/>
                      </a:endParaRPr>
                    </a:p>
                    <a:p>
                      <a:r>
                        <a:rPr lang="es-ES" sz="1500" noProof="0" dirty="0">
                          <a:latin typeface="Verdana" panose="020B0604030504040204" pitchFamily="34" charset="0"/>
                          <a:ea typeface="Verdana" panose="020B0604030504040204" pitchFamily="34" charset="0"/>
                        </a:rPr>
                        <a:t>Cuenta: CN 55, 56, 61</a:t>
                      </a:r>
                    </a:p>
                  </a:txBody>
                  <a:tcPr/>
                </a:tc>
                <a:tc>
                  <a:txBody>
                    <a:bodyPr/>
                    <a:lstStyle/>
                    <a:p>
                      <a:r>
                        <a:rPr lang="es-ES" sz="1500" b="0" noProof="0" dirty="0">
                          <a:latin typeface="Verdana" panose="020B0604030504040204" pitchFamily="34" charset="0"/>
                          <a:ea typeface="Verdana" panose="020B0604030504040204" pitchFamily="34" charset="0"/>
                        </a:rPr>
                        <a:t>Únicamente</a:t>
                      </a:r>
                      <a:r>
                        <a:rPr lang="es-ES" sz="1500" b="0" baseline="0" noProof="0" dirty="0">
                          <a:latin typeface="Verdana" panose="020B0604030504040204" pitchFamily="34" charset="0"/>
                          <a:ea typeface="Verdana" panose="020B0604030504040204" pitchFamily="34" charset="0"/>
                        </a:rPr>
                        <a:t> para los participantes en el Programa de remuneración suplementaria de la UPU</a:t>
                      </a:r>
                      <a:endParaRPr lang="es-ES" sz="1500" b="0" noProof="0" dirty="0">
                        <a:latin typeface="Verdana" panose="020B0604030504040204" pitchFamily="34" charset="0"/>
                        <a:ea typeface="Verdana" panose="020B0604030504040204" pitchFamily="34" charset="0"/>
                      </a:endParaRPr>
                    </a:p>
                    <a:p>
                      <a:r>
                        <a:rPr lang="es-ES" sz="1500" b="0" baseline="0" noProof="0" dirty="0">
                          <a:latin typeface="Verdana" panose="020B0604030504040204" pitchFamily="34" charset="0"/>
                          <a:ea typeface="Verdana" panose="020B0604030504040204" pitchFamily="34" charset="0"/>
                        </a:rPr>
                        <a:t>Con base en los informes de la UPU</a:t>
                      </a:r>
                      <a:br>
                        <a:rPr lang="es-ES" sz="1500" b="0" noProof="0" dirty="0">
                          <a:latin typeface="Verdana" panose="020B0604030504040204" pitchFamily="34" charset="0"/>
                          <a:ea typeface="Verdana" panose="020B0604030504040204" pitchFamily="34" charset="0"/>
                        </a:rPr>
                      </a:br>
                      <a:endParaRPr lang="es-ES" sz="1500" b="0" noProof="0" dirty="0">
                        <a:latin typeface="Verdana" panose="020B0604030504040204" pitchFamily="34" charset="0"/>
                        <a:ea typeface="Verdana" panose="020B0604030504040204" pitchFamily="34" charset="0"/>
                      </a:endParaRPr>
                    </a:p>
                    <a:p>
                      <a:pPr>
                        <a:spcAft>
                          <a:spcPts val="600"/>
                        </a:spcAft>
                      </a:pPr>
                      <a:r>
                        <a:rPr lang="es-ES" sz="1500" b="0" noProof="0" dirty="0">
                          <a:latin typeface="Verdana" panose="020B0604030504040204" pitchFamily="34" charset="0"/>
                          <a:ea typeface="Verdana" panose="020B0604030504040204" pitchFamily="34" charset="0"/>
                        </a:rPr>
                        <a:t>Cuenta: CN 60</a:t>
                      </a:r>
                    </a:p>
                  </a:txBody>
                  <a:tcPr/>
                </a:tc>
                <a:extLst>
                  <a:ext uri="{0D108BD9-81ED-4DB2-BD59-A6C34878D82A}">
                    <a16:rowId xmlns:a16="http://schemas.microsoft.com/office/drawing/2014/main" val="4132186888"/>
                  </a:ext>
                </a:extLst>
              </a:tr>
              <a:tr h="431112">
                <a:tc>
                  <a:txBody>
                    <a:bodyPr/>
                    <a:lstStyle/>
                    <a:p>
                      <a:r>
                        <a:rPr lang="es-ES" sz="1500" b="0" noProof="0" dirty="0">
                          <a:latin typeface="Verdana" panose="020B0604030504040204" pitchFamily="34" charset="0"/>
                          <a:ea typeface="Verdana" panose="020B0604030504040204" pitchFamily="34" charset="0"/>
                        </a:rPr>
                        <a:t>Envíos con</a:t>
                      </a:r>
                      <a:r>
                        <a:rPr lang="es-ES" sz="1500" b="0" baseline="0" noProof="0" dirty="0">
                          <a:latin typeface="Verdana" panose="020B0604030504040204" pitchFamily="34" charset="0"/>
                          <a:ea typeface="Verdana" panose="020B0604030504040204" pitchFamily="34" charset="0"/>
                        </a:rPr>
                        <a:t> valor declarado</a:t>
                      </a:r>
                      <a:endParaRPr lang="es-ES" sz="1500" b="0" noProof="0" dirty="0">
                        <a:latin typeface="Verdana" panose="020B0604030504040204" pitchFamily="34" charset="0"/>
                        <a:ea typeface="Verdana" panose="020B0604030504040204" pitchFamily="34" charset="0"/>
                      </a:endParaRPr>
                    </a:p>
                  </a:txBody>
                  <a:tcPr/>
                </a:tc>
                <a:tc>
                  <a:txBody>
                    <a:bodyPr/>
                    <a:lstStyle/>
                    <a:p>
                      <a:r>
                        <a:rPr lang="es-ES" sz="1500" noProof="0" dirty="0">
                          <a:latin typeface="Verdana" panose="020B0604030504040204" pitchFamily="34" charset="0"/>
                          <a:ea typeface="Verdana" panose="020B0604030504040204" pitchFamily="34" charset="0"/>
                        </a:rPr>
                        <a:t>Se</a:t>
                      </a:r>
                      <a:r>
                        <a:rPr lang="es-ES" sz="1500" baseline="0" noProof="0" dirty="0">
                          <a:latin typeface="Verdana" panose="020B0604030504040204" pitchFamily="34" charset="0"/>
                          <a:ea typeface="Verdana" panose="020B0604030504040204" pitchFamily="34" charset="0"/>
                        </a:rPr>
                        <a:t> aplica a todos los envíos con valor declarado recibidos</a:t>
                      </a:r>
                      <a:endParaRPr lang="es-ES" sz="1500" noProof="0" dirty="0">
                        <a:latin typeface="Verdana" panose="020B0604030504040204" pitchFamily="34" charset="0"/>
                        <a:ea typeface="Verdana" panose="020B0604030504040204" pitchFamily="34" charset="0"/>
                      </a:endParaRPr>
                    </a:p>
                    <a:p>
                      <a:endParaRPr lang="es-ES" sz="1500" noProof="0" dirty="0">
                        <a:latin typeface="Verdana" panose="020B0604030504040204" pitchFamily="34" charset="0"/>
                        <a:ea typeface="Verdana" panose="020B0604030504040204" pitchFamily="34" charset="0"/>
                      </a:endParaRPr>
                    </a:p>
                    <a:p>
                      <a:endParaRPr lang="es-ES" sz="1500" noProof="0" dirty="0">
                        <a:latin typeface="Verdana" panose="020B0604030504040204" pitchFamily="34" charset="0"/>
                        <a:ea typeface="Verdana" panose="020B0604030504040204" pitchFamily="34" charset="0"/>
                      </a:endParaRPr>
                    </a:p>
                    <a:p>
                      <a:r>
                        <a:rPr lang="es-ES" sz="1500" noProof="0" dirty="0">
                          <a:latin typeface="Verdana" panose="020B0604030504040204" pitchFamily="34" charset="0"/>
                          <a:ea typeface="Verdana" panose="020B0604030504040204" pitchFamily="34" charset="0"/>
                        </a:rPr>
                        <a:t>Cuenta: CN 55, 56, 61</a:t>
                      </a:r>
                    </a:p>
                  </a:txBody>
                  <a:tcPr/>
                </a:tc>
                <a:tc>
                  <a:txBody>
                    <a:bodyPr/>
                    <a:lstStyle/>
                    <a:p>
                      <a:r>
                        <a:rPr lang="es-ES" sz="1500" b="0" noProof="0" dirty="0">
                          <a:latin typeface="Verdana" panose="020B0604030504040204" pitchFamily="34" charset="0"/>
                          <a:ea typeface="Verdana" panose="020B0604030504040204" pitchFamily="34" charset="0"/>
                        </a:rPr>
                        <a:t>Únicamente</a:t>
                      </a:r>
                      <a:r>
                        <a:rPr lang="es-ES" sz="1500" b="0" baseline="0" noProof="0" dirty="0">
                          <a:latin typeface="Verdana" panose="020B0604030504040204" pitchFamily="34" charset="0"/>
                          <a:ea typeface="Verdana" panose="020B0604030504040204" pitchFamily="34" charset="0"/>
                        </a:rPr>
                        <a:t> para los participantes en el Programa de remuneración suplementaria de la UPU</a:t>
                      </a:r>
                      <a:endParaRPr lang="es-ES" sz="1500" b="0" noProof="0" dirty="0">
                        <a:latin typeface="Verdana" panose="020B0604030504040204" pitchFamily="34" charset="0"/>
                        <a:ea typeface="Verdana" panose="020B0604030504040204" pitchFamily="34" charset="0"/>
                      </a:endParaRPr>
                    </a:p>
                    <a:p>
                      <a:r>
                        <a:rPr lang="es-ES" sz="1500" b="0" baseline="0" noProof="0" dirty="0">
                          <a:latin typeface="Verdana" panose="020B0604030504040204" pitchFamily="34" charset="0"/>
                          <a:ea typeface="Verdana" panose="020B0604030504040204" pitchFamily="34" charset="0"/>
                        </a:rPr>
                        <a:t>Con base en los informes de la UPU</a:t>
                      </a:r>
                      <a:br>
                        <a:rPr lang="es-ES" sz="1500" b="0" noProof="0" dirty="0">
                          <a:latin typeface="Verdana" panose="020B0604030504040204" pitchFamily="34" charset="0"/>
                          <a:ea typeface="Verdana" panose="020B0604030504040204" pitchFamily="34" charset="0"/>
                        </a:rPr>
                      </a:br>
                      <a:endParaRPr lang="es-ES" sz="1500" b="0" noProof="0" dirty="0">
                        <a:latin typeface="Verdana" panose="020B0604030504040204" pitchFamily="34" charset="0"/>
                        <a:ea typeface="Verdana" panose="020B0604030504040204" pitchFamily="34" charset="0"/>
                      </a:endParaRPr>
                    </a:p>
                    <a:p>
                      <a:r>
                        <a:rPr lang="es-ES" sz="1500" b="0" noProof="0" dirty="0">
                          <a:latin typeface="Verdana" panose="020B0604030504040204" pitchFamily="34" charset="0"/>
                          <a:ea typeface="Verdana" panose="020B0604030504040204" pitchFamily="34" charset="0"/>
                        </a:rPr>
                        <a:t>Cuenta: CN 60</a:t>
                      </a:r>
                    </a:p>
                  </a:txBody>
                  <a:tcPr/>
                </a:tc>
                <a:extLst>
                  <a:ext uri="{0D108BD9-81ED-4DB2-BD59-A6C34878D82A}">
                    <a16:rowId xmlns:a16="http://schemas.microsoft.com/office/drawing/2014/main" val="1909514772"/>
                  </a:ext>
                </a:extLst>
              </a:tr>
              <a:tr h="370840">
                <a:tc>
                  <a:txBody>
                    <a:bodyPr/>
                    <a:lstStyle/>
                    <a:p>
                      <a:r>
                        <a:rPr lang="es-ES" sz="1500" b="0" noProof="0" dirty="0">
                          <a:latin typeface="Verdana" panose="020B0604030504040204" pitchFamily="34" charset="0"/>
                          <a:ea typeface="Verdana" panose="020B0604030504040204" pitchFamily="34" charset="0"/>
                        </a:rPr>
                        <a:t>Envíos con </a:t>
                      </a:r>
                      <a:r>
                        <a:rPr lang="es-ES" sz="1500" b="0" baseline="0" noProof="0" dirty="0">
                          <a:latin typeface="Verdana" panose="020B0604030504040204" pitchFamily="34" charset="0"/>
                          <a:ea typeface="Verdana" panose="020B0604030504040204" pitchFamily="34" charset="0"/>
                        </a:rPr>
                        <a:t>seguimiento</a:t>
                      </a:r>
                      <a:endParaRPr lang="es-ES" sz="1500" b="0" noProof="0" dirty="0">
                        <a:latin typeface="Verdana" panose="020B0604030504040204" pitchFamily="34" charset="0"/>
                        <a:ea typeface="Verdana" panose="020B0604030504040204" pitchFamily="34" charset="0"/>
                      </a:endParaRPr>
                    </a:p>
                  </a:txBody>
                  <a:tcPr/>
                </a:tc>
                <a:tc>
                  <a:txBody>
                    <a:bodyPr/>
                    <a:lstStyle/>
                    <a:p>
                      <a:r>
                        <a:rPr lang="es-ES" sz="1500" baseline="0" noProof="0" dirty="0">
                          <a:latin typeface="Verdana" panose="020B0604030504040204" pitchFamily="34" charset="0"/>
                          <a:ea typeface="Verdana" panose="020B0604030504040204" pitchFamily="34" charset="0"/>
                        </a:rPr>
                        <a:t>Con base en los informes de la UPU</a:t>
                      </a:r>
                    </a:p>
                    <a:p>
                      <a:endParaRPr lang="es-ES" sz="1500" noProof="0" dirty="0">
                        <a:latin typeface="Verdana" panose="020B0604030504040204" pitchFamily="34" charset="0"/>
                        <a:ea typeface="Verdana" panose="020B0604030504040204" pitchFamily="34" charset="0"/>
                      </a:endParaRPr>
                    </a:p>
                    <a:p>
                      <a:r>
                        <a:rPr lang="es-ES" sz="1500" noProof="0" dirty="0">
                          <a:latin typeface="Verdana" panose="020B0604030504040204" pitchFamily="34" charset="0"/>
                          <a:ea typeface="Verdana" panose="020B0604030504040204" pitchFamily="34" charset="0"/>
                        </a:rPr>
                        <a:t>Cuenta: </a:t>
                      </a:r>
                      <a:r>
                        <a:rPr lang="es-ES" sz="1500" b="0" noProof="0" dirty="0">
                          <a:latin typeface="Verdana" panose="020B0604030504040204" pitchFamily="34" charset="0"/>
                          <a:ea typeface="Verdana" panose="020B0604030504040204" pitchFamily="34" charset="0"/>
                        </a:rPr>
                        <a:t>CN 60</a:t>
                      </a:r>
                    </a:p>
                  </a:txBody>
                  <a:tcPr/>
                </a:tc>
                <a:tc>
                  <a:txBody>
                    <a:bodyPr/>
                    <a:lstStyle/>
                    <a:p>
                      <a:r>
                        <a:rPr lang="es-ES" sz="1500" b="0" noProof="0" dirty="0">
                          <a:latin typeface="Verdana" panose="020B0604030504040204" pitchFamily="34" charset="0"/>
                          <a:ea typeface="Verdana" panose="020B0604030504040204" pitchFamily="34" charset="0"/>
                        </a:rPr>
                        <a:t>Basada</a:t>
                      </a:r>
                      <a:r>
                        <a:rPr lang="es-ES" sz="1500" b="0" baseline="0" noProof="0" dirty="0">
                          <a:latin typeface="Verdana" panose="020B0604030504040204" pitchFamily="34" charset="0"/>
                          <a:ea typeface="Verdana" panose="020B0604030504040204" pitchFamily="34" charset="0"/>
                        </a:rPr>
                        <a:t> en informes de la UPU</a:t>
                      </a:r>
                      <a:endParaRPr lang="es-ES" sz="1500" b="0" noProof="0" dirty="0">
                        <a:latin typeface="Verdana" panose="020B0604030504040204" pitchFamily="34" charset="0"/>
                        <a:ea typeface="Verdana" panose="020B0604030504040204" pitchFamily="34" charset="0"/>
                      </a:endParaRPr>
                    </a:p>
                    <a:p>
                      <a:endParaRPr lang="es-ES" sz="1500" b="0" noProof="0" dirty="0">
                        <a:latin typeface="Verdana" panose="020B0604030504040204" pitchFamily="34" charset="0"/>
                        <a:ea typeface="Verdana" panose="020B0604030504040204" pitchFamily="34" charset="0"/>
                      </a:endParaRPr>
                    </a:p>
                    <a:p>
                      <a:r>
                        <a:rPr lang="es-ES" sz="1500" b="0" noProof="0" dirty="0">
                          <a:latin typeface="Verdana" panose="020B0604030504040204" pitchFamily="34" charset="0"/>
                          <a:ea typeface="Verdana" panose="020B0604030504040204" pitchFamily="34" charset="0"/>
                        </a:rPr>
                        <a:t>Cuenta: CN 60</a:t>
                      </a:r>
                    </a:p>
                  </a:txBody>
                  <a:tcPr/>
                </a:tc>
                <a:extLst>
                  <a:ext uri="{0D108BD9-81ED-4DB2-BD59-A6C34878D82A}">
                    <a16:rowId xmlns:a16="http://schemas.microsoft.com/office/drawing/2014/main" val="1725961296"/>
                  </a:ext>
                </a:extLst>
              </a:tr>
            </a:tbl>
          </a:graphicData>
        </a:graphic>
      </p:graphicFrame>
      <p:sp>
        <p:nvSpPr>
          <p:cNvPr id="5" name="TextBox 4">
            <a:extLst>
              <a:ext uri="{FF2B5EF4-FFF2-40B4-BE49-F238E27FC236}">
                <a16:creationId xmlns:a16="http://schemas.microsoft.com/office/drawing/2014/main" id="{742338EE-1052-4EAB-A19F-1B40AE967ED0}"/>
              </a:ext>
            </a:extLst>
          </p:cNvPr>
          <p:cNvSpPr txBox="1"/>
          <p:nvPr/>
        </p:nvSpPr>
        <p:spPr>
          <a:xfrm>
            <a:off x="7240772" y="1219625"/>
            <a:ext cx="4615196" cy="830997"/>
          </a:xfrm>
          <a:prstGeom prst="rect">
            <a:avLst/>
          </a:prstGeom>
          <a:solidFill>
            <a:schemeClr val="accent2">
              <a:lumMod val="20000"/>
              <a:lumOff val="80000"/>
            </a:schemeClr>
          </a:solidFill>
        </p:spPr>
        <p:txBody>
          <a:bodyPr wrap="square" rtlCol="0">
            <a:spAutoFit/>
          </a:bodyPr>
          <a:lstStyle/>
          <a:p>
            <a:pPr>
              <a:spcBef>
                <a:spcPts val="600"/>
              </a:spcBef>
            </a:pPr>
            <a:r>
              <a:rPr lang="es-ES" sz="1200" noProof="0" dirty="0">
                <a:latin typeface="Verdana" panose="020B0604030504040204" pitchFamily="34" charset="0"/>
                <a:ea typeface="Verdana" panose="020B0604030504040204" pitchFamily="34" charset="0"/>
              </a:rPr>
              <a:t>Participación opcional en el Programa de remuneración suplementaria de la UPU </a:t>
            </a:r>
            <a:br>
              <a:rPr lang="es-ES" sz="1200" noProof="0" dirty="0">
                <a:latin typeface="Verdana" panose="020B0604030504040204" pitchFamily="34" charset="0"/>
                <a:ea typeface="Verdana" panose="020B0604030504040204" pitchFamily="34" charset="0"/>
              </a:rPr>
            </a:br>
            <a:r>
              <a:rPr lang="es-ES" sz="1200" noProof="0" dirty="0">
                <a:latin typeface="Verdana" panose="020B0604030504040204" pitchFamily="34" charset="0"/>
                <a:ea typeface="Verdana" panose="020B0604030504040204" pitchFamily="34" charset="0"/>
              </a:rPr>
              <a:t>-&gt; subgrupo «cerrado» de operadores que perciben una remuneración suplementaria basada en el desempeño</a:t>
            </a:r>
          </a:p>
        </p:txBody>
      </p:sp>
    </p:spTree>
    <p:extLst>
      <p:ext uri="{BB962C8B-B14F-4D97-AF65-F5344CB8AC3E}">
        <p14:creationId xmlns:p14="http://schemas.microsoft.com/office/powerpoint/2010/main" val="2097184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0E8ABE-96AF-4FB5-9699-8747350CD785}"/>
              </a:ext>
            </a:extLst>
          </p:cNvPr>
          <p:cNvSpPr>
            <a:spLocks noGrp="1"/>
          </p:cNvSpPr>
          <p:nvPr>
            <p:ph type="title"/>
          </p:nvPr>
        </p:nvSpPr>
        <p:spPr>
          <a:xfrm>
            <a:off x="1575764" y="210058"/>
            <a:ext cx="10397161" cy="888899"/>
          </a:xfrm>
        </p:spPr>
        <p:txBody>
          <a:bodyPr/>
          <a:lstStyle/>
          <a:p>
            <a:r>
              <a:rPr lang="es-ES" sz="2000" noProof="0" dirty="0"/>
              <a:t>Introducción: ¿Cuáles son los factores que originan los cambios introducidos en los productos?</a:t>
            </a:r>
            <a:br>
              <a:rPr lang="es-ES" sz="2000" noProof="0" dirty="0"/>
            </a:br>
            <a:r>
              <a:rPr lang="es-ES" sz="2000" noProof="0" dirty="0">
                <a:solidFill>
                  <a:schemeClr val="tx1">
                    <a:lumMod val="50000"/>
                    <a:lumOff val="50000"/>
                  </a:schemeClr>
                </a:solidFill>
              </a:rPr>
              <a:t>Factores internos y contexto mundial en rápida evolución</a:t>
            </a:r>
            <a:endParaRPr lang="es-ES" sz="1800" noProof="0" dirty="0">
              <a:solidFill>
                <a:schemeClr val="tx1">
                  <a:lumMod val="50000"/>
                  <a:lumOff val="50000"/>
                </a:schemeClr>
              </a:solidFill>
            </a:endParaRPr>
          </a:p>
        </p:txBody>
      </p:sp>
      <p:pic>
        <p:nvPicPr>
          <p:cNvPr id="3" name="Image 11">
            <a:extLst>
              <a:ext uri="{FF2B5EF4-FFF2-40B4-BE49-F238E27FC236}">
                <a16:creationId xmlns:a16="http://schemas.microsoft.com/office/drawing/2014/main" id="{7145EEFA-4E58-4CB0-87C1-95C1A1F4E55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185932" y="2772466"/>
            <a:ext cx="3900747" cy="2340448"/>
          </a:xfrm>
          <a:prstGeom prst="rect">
            <a:avLst/>
          </a:prstGeom>
        </p:spPr>
      </p:pic>
      <p:pic>
        <p:nvPicPr>
          <p:cNvPr id="4" name="Image 11">
            <a:extLst>
              <a:ext uri="{FF2B5EF4-FFF2-40B4-BE49-F238E27FC236}">
                <a16:creationId xmlns:a16="http://schemas.microsoft.com/office/drawing/2014/main" id="{C5A364D1-FC00-4DBD-B293-897D1AB64E3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52504" y="1266091"/>
            <a:ext cx="3900748" cy="2340449"/>
          </a:xfrm>
          <a:prstGeom prst="rect">
            <a:avLst/>
          </a:prstGeom>
        </p:spPr>
      </p:pic>
      <p:pic>
        <p:nvPicPr>
          <p:cNvPr id="5" name="Image 11">
            <a:extLst>
              <a:ext uri="{FF2B5EF4-FFF2-40B4-BE49-F238E27FC236}">
                <a16:creationId xmlns:a16="http://schemas.microsoft.com/office/drawing/2014/main" id="{52279482-557C-4089-8DE6-C2CEDADEBD1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847054" y="4386891"/>
            <a:ext cx="3832793" cy="2299675"/>
          </a:xfrm>
          <a:prstGeom prst="rect">
            <a:avLst/>
          </a:prstGeom>
        </p:spPr>
      </p:pic>
      <p:sp>
        <p:nvSpPr>
          <p:cNvPr id="6" name="TextBox 5">
            <a:extLst>
              <a:ext uri="{FF2B5EF4-FFF2-40B4-BE49-F238E27FC236}">
                <a16:creationId xmlns:a16="http://schemas.microsoft.com/office/drawing/2014/main" id="{8D2548B1-B042-4A6B-AA4D-24401F0B24E8}"/>
              </a:ext>
            </a:extLst>
          </p:cNvPr>
          <p:cNvSpPr txBox="1"/>
          <p:nvPr/>
        </p:nvSpPr>
        <p:spPr>
          <a:xfrm>
            <a:off x="4862977" y="1349426"/>
            <a:ext cx="6336326" cy="1354217"/>
          </a:xfrm>
          <a:prstGeom prst="rect">
            <a:avLst/>
          </a:prstGeom>
          <a:noFill/>
        </p:spPr>
        <p:txBody>
          <a:bodyPr wrap="square">
            <a:spAutoFit/>
          </a:bodyPr>
          <a:lstStyle/>
          <a:p>
            <a:pPr marL="285750" indent="-285750" algn="just">
              <a:buFont typeface="Arial" panose="020B0604020202020204" pitchFamily="34" charset="0"/>
              <a:buChar char="•"/>
            </a:pPr>
            <a:r>
              <a:rPr lang="es-ES" sz="1600" b="1" noProof="0" dirty="0">
                <a:latin typeface="Verdana" panose="020B0604030504040204" pitchFamily="34" charset="0"/>
                <a:ea typeface="Verdana" panose="020B0604030504040204" pitchFamily="34" charset="0"/>
                <a:cs typeface="Arial" panose="020B0604020202020204" pitchFamily="34" charset="0"/>
              </a:rPr>
              <a:t>C</a:t>
            </a:r>
            <a:r>
              <a:rPr lang="es-ES" sz="1600" b="1" noProof="0" dirty="0">
                <a:solidFill>
                  <a:schemeClr val="tx1"/>
                </a:solidFill>
                <a:latin typeface="Verdana" panose="020B0604030504040204" pitchFamily="34" charset="0"/>
                <a:ea typeface="Verdana" panose="020B0604030504040204" pitchFamily="34" charset="0"/>
                <a:cs typeface="Arial" panose="020B0604020202020204" pitchFamily="34" charset="0"/>
              </a:rPr>
              <a:t>omplejidad </a:t>
            </a:r>
            <a:r>
              <a:rPr lang="es-ES" sz="1600" noProof="0" dirty="0">
                <a:latin typeface="Verdana" panose="020B0604030504040204" pitchFamily="34" charset="0"/>
                <a:ea typeface="Verdana" panose="020B0604030504040204" pitchFamily="34" charset="0"/>
                <a:cs typeface="Arial" panose="020B0604020202020204" pitchFamily="34" charset="0"/>
              </a:rPr>
              <a:t>de la oferta de productos postales</a:t>
            </a:r>
            <a:endParaRPr lang="es-ES" sz="1600" noProof="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marL="285750" indent="-285750" algn="just">
              <a:buFont typeface="Arial" panose="020B0604020202020204" pitchFamily="34" charset="0"/>
              <a:buChar char="•"/>
            </a:pPr>
            <a:endParaRPr lang="es-ES" sz="1600" b="1" noProof="0" dirty="0">
              <a:latin typeface="Verdana" panose="020B0604030504040204" pitchFamily="34" charset="0"/>
              <a:ea typeface="Verdana" panose="020B0604030504040204" pitchFamily="34" charset="0"/>
              <a:cs typeface="Arial" panose="020B0604020202020204" pitchFamily="34" charset="0"/>
            </a:endParaRPr>
          </a:p>
          <a:p>
            <a:pPr marL="285750" indent="-285750" algn="just">
              <a:buFont typeface="Arial" panose="020B0604020202020204" pitchFamily="34" charset="0"/>
              <a:buChar char="•"/>
            </a:pPr>
            <a:r>
              <a:rPr lang="es-ES" sz="1600" b="1" noProof="0" dirty="0">
                <a:latin typeface="Verdana" panose="020B0604030504040204" pitchFamily="34" charset="0"/>
                <a:ea typeface="Verdana" panose="020B0604030504040204" pitchFamily="34" charset="0"/>
                <a:cs typeface="Arial" panose="020B0604020202020204" pitchFamily="34" charset="0"/>
              </a:rPr>
              <a:t>Superposición</a:t>
            </a:r>
            <a:r>
              <a:rPr lang="es-ES" sz="1600" b="1" noProof="0" dirty="0">
                <a:solidFill>
                  <a:schemeClr val="tx1"/>
                </a:solidFill>
                <a:latin typeface="Verdana" panose="020B0604030504040204" pitchFamily="34" charset="0"/>
                <a:ea typeface="Verdana" panose="020B0604030504040204" pitchFamily="34" charset="0"/>
                <a:cs typeface="Arial" panose="020B0604020202020204" pitchFamily="34" charset="0"/>
              </a:rPr>
              <a:t> </a:t>
            </a:r>
            <a:r>
              <a:rPr lang="es-ES" sz="1600" noProof="0" dirty="0">
                <a:latin typeface="Verdana" panose="020B0604030504040204" pitchFamily="34" charset="0"/>
                <a:ea typeface="Verdana" panose="020B0604030504040204" pitchFamily="34" charset="0"/>
                <a:cs typeface="Arial" panose="020B0604020202020204" pitchFamily="34" charset="0"/>
              </a:rPr>
              <a:t>entre los envíos de correspondencia, las encomiendas postales y los envíos EMS</a:t>
            </a:r>
            <a:endParaRPr lang="es-ES" sz="1600" noProof="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marL="285750" indent="-285750" algn="just">
              <a:buFont typeface="Arial" panose="020B0604020202020204" pitchFamily="34" charset="0"/>
              <a:buChar char="•"/>
            </a:pPr>
            <a:endParaRPr lang="es-ES" noProof="0" dirty="0">
              <a:latin typeface="Arial" panose="020B0604020202020204" pitchFamily="34" charset="0"/>
              <a:cs typeface="Arial" panose="020B0604020202020204" pitchFamily="34" charset="0"/>
            </a:endParaRPr>
          </a:p>
        </p:txBody>
      </p:sp>
      <p:pic>
        <p:nvPicPr>
          <p:cNvPr id="7" name="Picture 6" descr="image.jpg">
            <a:extLst>
              <a:ext uri="{FF2B5EF4-FFF2-40B4-BE49-F238E27FC236}">
                <a16:creationId xmlns:a16="http://schemas.microsoft.com/office/drawing/2014/main" id="{B4FAAA0F-0310-4085-95EB-96675E75A1D1}"/>
              </a:ext>
            </a:extLst>
          </p:cNvPr>
          <p:cNvPicPr>
            <a:picLocks noChangeAspect="1"/>
          </p:cNvPicPr>
          <p:nvPr/>
        </p:nvPicPr>
        <p:blipFill>
          <a:blip r:embed="rId7"/>
          <a:stretch>
            <a:fillRect/>
          </a:stretch>
        </p:blipFill>
        <p:spPr>
          <a:xfrm>
            <a:off x="368386" y="2658849"/>
            <a:ext cx="2753228" cy="2753228"/>
          </a:xfrm>
          <a:prstGeom prst="rect">
            <a:avLst/>
          </a:prstGeom>
        </p:spPr>
      </p:pic>
      <p:sp>
        <p:nvSpPr>
          <p:cNvPr id="8" name="TextBox 7">
            <a:extLst>
              <a:ext uri="{FF2B5EF4-FFF2-40B4-BE49-F238E27FC236}">
                <a16:creationId xmlns:a16="http://schemas.microsoft.com/office/drawing/2014/main" id="{92D2B50B-FECA-46AE-828F-AAE0550D99DA}"/>
              </a:ext>
            </a:extLst>
          </p:cNvPr>
          <p:cNvSpPr txBox="1"/>
          <p:nvPr/>
        </p:nvSpPr>
        <p:spPr>
          <a:xfrm>
            <a:off x="5927598" y="5490565"/>
            <a:ext cx="5791822" cy="861774"/>
          </a:xfrm>
          <a:prstGeom prst="rect">
            <a:avLst/>
          </a:prstGeom>
          <a:noFill/>
        </p:spPr>
        <p:txBody>
          <a:bodyPr wrap="square">
            <a:spAutoFit/>
          </a:bodyPr>
          <a:lstStyle/>
          <a:p>
            <a:pPr marL="285750" indent="-285750" algn="just">
              <a:buFont typeface="Arial" panose="020B0604020202020204" pitchFamily="34" charset="0"/>
              <a:buChar char="•"/>
            </a:pPr>
            <a:r>
              <a:rPr lang="es-ES" sz="1600" noProof="0" dirty="0">
                <a:latin typeface="Verdana" panose="020B0604030504040204" pitchFamily="34" charset="0"/>
                <a:ea typeface="Verdana" panose="020B0604030504040204" pitchFamily="34" charset="0"/>
                <a:cs typeface="Arial" panose="020B0604020202020204" pitchFamily="34" charset="0"/>
              </a:rPr>
              <a:t>Aumento de la </a:t>
            </a:r>
            <a:r>
              <a:rPr lang="es-ES" sz="1600" b="1" noProof="0" dirty="0">
                <a:latin typeface="Verdana" panose="020B0604030504040204" pitchFamily="34" charset="0"/>
                <a:ea typeface="Verdana" panose="020B0604030504040204" pitchFamily="34" charset="0"/>
                <a:cs typeface="Arial" panose="020B0604020202020204" pitchFamily="34" charset="0"/>
              </a:rPr>
              <a:t>digitalización </a:t>
            </a:r>
            <a:endParaRPr lang="es-ES" sz="1600" noProof="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marL="285750" indent="-285750" algn="just">
              <a:buFont typeface="Arial" panose="020B0604020202020204" pitchFamily="34" charset="0"/>
              <a:buChar char="•"/>
            </a:pPr>
            <a:endParaRPr lang="es-ES" sz="1600" noProof="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marL="285750" indent="-285750" algn="just">
              <a:buFont typeface="Arial" panose="020B0604020202020204" pitchFamily="34" charset="0"/>
              <a:buChar char="•"/>
            </a:pPr>
            <a:r>
              <a:rPr lang="es-ES" sz="1600" noProof="0" dirty="0">
                <a:latin typeface="Verdana" panose="020B0604030504040204" pitchFamily="34" charset="0"/>
                <a:ea typeface="Verdana" panose="020B0604030504040204" pitchFamily="34" charset="0"/>
                <a:cs typeface="Arial" panose="020B0604020202020204" pitchFamily="34" charset="0"/>
              </a:rPr>
              <a:t>Preocupaciones</a:t>
            </a:r>
            <a:r>
              <a:rPr lang="es-ES" sz="1600" b="1" noProof="0" dirty="0">
                <a:latin typeface="Verdana" panose="020B0604030504040204" pitchFamily="34" charset="0"/>
                <a:ea typeface="Verdana" panose="020B0604030504040204" pitchFamily="34" charset="0"/>
                <a:cs typeface="Arial" panose="020B0604020202020204" pitchFamily="34" charset="0"/>
              </a:rPr>
              <a:t> medioambientales</a:t>
            </a:r>
            <a:endParaRPr lang="es-ES" sz="1600" noProof="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
        <p:nvSpPr>
          <p:cNvPr id="9" name="TextBox 8">
            <a:extLst>
              <a:ext uri="{FF2B5EF4-FFF2-40B4-BE49-F238E27FC236}">
                <a16:creationId xmlns:a16="http://schemas.microsoft.com/office/drawing/2014/main" id="{BC4B05EC-B0C7-4DAD-9640-DD05CD6B197B}"/>
              </a:ext>
            </a:extLst>
          </p:cNvPr>
          <p:cNvSpPr txBox="1"/>
          <p:nvPr/>
        </p:nvSpPr>
        <p:spPr>
          <a:xfrm>
            <a:off x="7120779" y="2826754"/>
            <a:ext cx="4598641" cy="2585323"/>
          </a:xfrm>
          <a:prstGeom prst="rect">
            <a:avLst/>
          </a:prstGeom>
          <a:noFill/>
        </p:spPr>
        <p:txBody>
          <a:bodyPr wrap="square">
            <a:spAutoFit/>
          </a:bodyPr>
          <a:lstStyle/>
          <a:p>
            <a:pPr marL="285750" indent="-285750">
              <a:buFont typeface="Arial" panose="020B0604020202020204" pitchFamily="34" charset="0"/>
              <a:buChar char="•"/>
            </a:pPr>
            <a:r>
              <a:rPr lang="es-ES" sz="1600" noProof="0" dirty="0">
                <a:latin typeface="Verdana" panose="020B0604030504040204" pitchFamily="34" charset="0"/>
                <a:ea typeface="Verdana" panose="020B0604030504040204" pitchFamily="34" charset="0"/>
                <a:cs typeface="Arial" panose="020B0604020202020204" pitchFamily="34" charset="0"/>
              </a:rPr>
              <a:t>Evolución de las </a:t>
            </a:r>
            <a:r>
              <a:rPr lang="es-ES" sz="1600" b="1" noProof="0" dirty="0">
                <a:latin typeface="Verdana" panose="020B0604030504040204" pitchFamily="34" charset="0"/>
                <a:ea typeface="Verdana" panose="020B0604030504040204" pitchFamily="34" charset="0"/>
                <a:cs typeface="Arial" panose="020B0604020202020204" pitchFamily="34" charset="0"/>
              </a:rPr>
              <a:t>expectativas de la clientela</a:t>
            </a:r>
          </a:p>
          <a:p>
            <a:pPr marL="285750" indent="-285750">
              <a:buFont typeface="Arial" panose="020B0604020202020204" pitchFamily="34" charset="0"/>
              <a:buChar char="•"/>
            </a:pPr>
            <a:endParaRPr lang="es-ES" sz="1600" noProof="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s-ES" sz="1600" b="1" noProof="0" dirty="0">
                <a:latin typeface="Verdana" panose="020B0604030504040204" pitchFamily="34" charset="0"/>
                <a:ea typeface="Verdana" panose="020B0604030504040204" pitchFamily="34" charset="0"/>
                <a:cs typeface="Arial" panose="020B0604020202020204" pitchFamily="34" charset="0"/>
              </a:rPr>
              <a:t>Desarrollo </a:t>
            </a:r>
            <a:r>
              <a:rPr lang="es-ES" sz="1600" noProof="0" dirty="0">
                <a:latin typeface="Verdana" panose="020B0604030504040204" pitchFamily="34" charset="0"/>
                <a:ea typeface="Verdana" panose="020B0604030504040204" pitchFamily="34" charset="0"/>
                <a:cs typeface="Arial" panose="020B0604020202020204" pitchFamily="34" charset="0"/>
              </a:rPr>
              <a:t>cada vez mayor </a:t>
            </a:r>
            <a:r>
              <a:rPr lang="es-ES" sz="1600" b="1" noProof="0" dirty="0">
                <a:latin typeface="Verdana" panose="020B0604030504040204" pitchFamily="34" charset="0"/>
                <a:ea typeface="Verdana" panose="020B0604030504040204" pitchFamily="34" charset="0"/>
                <a:cs typeface="Arial" panose="020B0604020202020204" pitchFamily="34" charset="0"/>
              </a:rPr>
              <a:t>del comercio electrónico</a:t>
            </a:r>
          </a:p>
          <a:p>
            <a:pPr marL="285750" indent="-285750">
              <a:buFont typeface="Arial" panose="020B0604020202020204" pitchFamily="34" charset="0"/>
              <a:buChar char="•"/>
            </a:pPr>
            <a:endParaRPr lang="es-ES" sz="1600" noProof="0" dirty="0">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s-ES" sz="1600" noProof="0" dirty="0">
                <a:latin typeface="Verdana" panose="020B0604030504040204" pitchFamily="34" charset="0"/>
                <a:ea typeface="Verdana" panose="020B0604030504040204" pitchFamily="34" charset="0"/>
                <a:cs typeface="Arial" panose="020B0604020202020204" pitchFamily="34" charset="0"/>
              </a:rPr>
              <a:t>Nuevos</a:t>
            </a:r>
            <a:r>
              <a:rPr lang="es-ES" sz="1600" b="1" noProof="0" dirty="0">
                <a:latin typeface="Verdana" panose="020B0604030504040204" pitchFamily="34" charset="0"/>
                <a:ea typeface="Verdana" panose="020B0604030504040204" pitchFamily="34" charset="0"/>
                <a:cs typeface="Arial" panose="020B0604020202020204" pitchFamily="34" charset="0"/>
              </a:rPr>
              <a:t> requisitos en materia de política comercial, de cadena logística y de seguridad del correo</a:t>
            </a:r>
          </a:p>
          <a:p>
            <a:pPr marL="285750" indent="-285750" algn="just">
              <a:buFont typeface="Arial" panose="020B0604020202020204" pitchFamily="34" charset="0"/>
              <a:buChar char="•"/>
            </a:pPr>
            <a:endParaRPr lang="es-ES"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2670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218" y="372080"/>
            <a:ext cx="10112426" cy="574284"/>
          </a:xfrm>
        </p:spPr>
        <p:txBody>
          <a:bodyPr/>
          <a:lstStyle/>
          <a:p>
            <a:r>
              <a:rPr lang="es-ES" sz="2800" noProof="0" dirty="0"/>
              <a:t>Contabilidad a partir de 2026</a:t>
            </a:r>
          </a:p>
        </p:txBody>
      </p:sp>
      <p:sp>
        <p:nvSpPr>
          <p:cNvPr id="3" name="Title 1">
            <a:extLst>
              <a:ext uri="{FF2B5EF4-FFF2-40B4-BE49-F238E27FC236}">
                <a16:creationId xmlns:a16="http://schemas.microsoft.com/office/drawing/2014/main" id="{C5BC8559-35C5-664C-E58D-7D7539922C74}"/>
              </a:ext>
            </a:extLst>
          </p:cNvPr>
          <p:cNvSpPr txBox="1">
            <a:spLocks/>
          </p:cNvSpPr>
          <p:nvPr/>
        </p:nvSpPr>
        <p:spPr>
          <a:xfrm>
            <a:off x="323850" y="1532021"/>
            <a:ext cx="11532119" cy="47061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lgn="just">
              <a:lnSpc>
                <a:spcPct val="100000"/>
              </a:lnSpc>
              <a:spcBef>
                <a:spcPts val="600"/>
              </a:spcBef>
              <a:spcAft>
                <a:spcPts val="600"/>
              </a:spcAft>
            </a:pPr>
            <a:endParaRPr lang="es-ES" sz="2400" b="0" noProof="0" dirty="0">
              <a:latin typeface="Verdana" panose="020B0604030504040204" pitchFamily="34" charset="0"/>
              <a:ea typeface="Verdana" panose="020B0604030504040204" pitchFamily="34" charset="0"/>
            </a:endParaRPr>
          </a:p>
        </p:txBody>
      </p:sp>
      <p:graphicFrame>
        <p:nvGraphicFramePr>
          <p:cNvPr id="4" name="Table 4">
            <a:extLst>
              <a:ext uri="{FF2B5EF4-FFF2-40B4-BE49-F238E27FC236}">
                <a16:creationId xmlns:a16="http://schemas.microsoft.com/office/drawing/2014/main" id="{2A919C51-BC1F-412B-80ED-137C6735EBA8}"/>
              </a:ext>
            </a:extLst>
          </p:cNvPr>
          <p:cNvGraphicFramePr>
            <a:graphicFrameLocks noGrp="1"/>
          </p:cNvGraphicFramePr>
          <p:nvPr>
            <p:extLst>
              <p:ext uri="{D42A27DB-BD31-4B8C-83A1-F6EECF244321}">
                <p14:modId xmlns:p14="http://schemas.microsoft.com/office/powerpoint/2010/main" val="3382875687"/>
              </p:ext>
            </p:extLst>
          </p:nvPr>
        </p:nvGraphicFramePr>
        <p:xfrm>
          <a:off x="390525" y="2076592"/>
          <a:ext cx="11398768" cy="3616960"/>
        </p:xfrm>
        <a:graphic>
          <a:graphicData uri="http://schemas.openxmlformats.org/drawingml/2006/table">
            <a:tbl>
              <a:tblPr firstRow="1" bandRow="1">
                <a:tableStyleId>{5C22544A-7EE6-4342-B048-85BDC9FD1C3A}</a:tableStyleId>
              </a:tblPr>
              <a:tblGrid>
                <a:gridCol w="2459514">
                  <a:extLst>
                    <a:ext uri="{9D8B030D-6E8A-4147-A177-3AD203B41FA5}">
                      <a16:colId xmlns:a16="http://schemas.microsoft.com/office/drawing/2014/main" val="3379270745"/>
                    </a:ext>
                  </a:extLst>
                </a:gridCol>
                <a:gridCol w="3877491">
                  <a:extLst>
                    <a:ext uri="{9D8B030D-6E8A-4147-A177-3AD203B41FA5}">
                      <a16:colId xmlns:a16="http://schemas.microsoft.com/office/drawing/2014/main" val="1251185141"/>
                    </a:ext>
                  </a:extLst>
                </a:gridCol>
                <a:gridCol w="5061763">
                  <a:extLst>
                    <a:ext uri="{9D8B030D-6E8A-4147-A177-3AD203B41FA5}">
                      <a16:colId xmlns:a16="http://schemas.microsoft.com/office/drawing/2014/main" val="3395413122"/>
                    </a:ext>
                  </a:extLst>
                </a:gridCol>
              </a:tblGrid>
              <a:tr h="370840">
                <a:tc>
                  <a:txBody>
                    <a:bodyPr/>
                    <a:lstStyle/>
                    <a:p>
                      <a:r>
                        <a:rPr lang="es-ES" sz="1500" b="0" i="1" noProof="0" dirty="0">
                          <a:latin typeface="Verdana" panose="020B0604030504040204" pitchFamily="34" charset="0"/>
                          <a:ea typeface="Verdana" panose="020B0604030504040204" pitchFamily="34" charset="0"/>
                        </a:rPr>
                        <a:t>Producto</a:t>
                      </a:r>
                    </a:p>
                  </a:txBody>
                  <a:tcPr/>
                </a:tc>
                <a:tc>
                  <a:txBody>
                    <a:bodyPr/>
                    <a:lstStyle/>
                    <a:p>
                      <a:r>
                        <a:rPr lang="es-ES" sz="1500" b="0" i="1" noProof="0" dirty="0">
                          <a:latin typeface="Verdana" panose="020B0604030504040204" pitchFamily="34" charset="0"/>
                          <a:ea typeface="Verdana" panose="020B0604030504040204" pitchFamily="34" charset="0"/>
                        </a:rPr>
                        <a:t>Remuneración</a:t>
                      </a:r>
                      <a:r>
                        <a:rPr lang="es-ES" sz="1500" b="0" i="1" baseline="0" noProof="0" dirty="0">
                          <a:latin typeface="Verdana" panose="020B0604030504040204" pitchFamily="34" charset="0"/>
                          <a:ea typeface="Verdana" panose="020B0604030504040204" pitchFamily="34" charset="0"/>
                        </a:rPr>
                        <a:t> adicional</a:t>
                      </a:r>
                      <a:endParaRPr lang="es-ES" sz="1500" b="0" i="1" noProof="0" dirty="0">
                        <a:latin typeface="Verdana" panose="020B0604030504040204" pitchFamily="34" charset="0"/>
                        <a:ea typeface="Verdana" panose="020B0604030504040204" pitchFamily="34" charset="0"/>
                      </a:endParaRPr>
                    </a:p>
                  </a:txBody>
                  <a:tcPr/>
                </a:tc>
                <a:tc>
                  <a:txBody>
                    <a:bodyPr/>
                    <a:lstStyle/>
                    <a:p>
                      <a:r>
                        <a:rPr lang="es-ES" sz="1500" b="0" i="1" noProof="0" dirty="0">
                          <a:latin typeface="Verdana" panose="020B0604030504040204" pitchFamily="34" charset="0"/>
                          <a:ea typeface="Verdana" panose="020B0604030504040204" pitchFamily="34" charset="0"/>
                        </a:rPr>
                        <a:t>Remuneración</a:t>
                      </a:r>
                      <a:r>
                        <a:rPr lang="es-ES" sz="1500" b="0" i="1" baseline="0" noProof="0" dirty="0">
                          <a:latin typeface="Verdana" panose="020B0604030504040204" pitchFamily="34" charset="0"/>
                          <a:ea typeface="Verdana" panose="020B0604030504040204" pitchFamily="34" charset="0"/>
                        </a:rPr>
                        <a:t> suplementaria</a:t>
                      </a:r>
                      <a:endParaRPr lang="es-ES" sz="1500" b="0" i="1" noProof="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887446690"/>
                  </a:ext>
                </a:extLst>
              </a:tr>
              <a:tr h="370840">
                <a:tc>
                  <a:txBody>
                    <a:bodyPr/>
                    <a:lstStyle/>
                    <a:p>
                      <a:r>
                        <a:rPr lang="es-ES" sz="1500" b="0" noProof="0" dirty="0">
                          <a:latin typeface="Verdana" panose="020B0604030504040204" pitchFamily="34" charset="0"/>
                          <a:ea typeface="Verdana" panose="020B0604030504040204" pitchFamily="34" charset="0"/>
                        </a:rPr>
                        <a:t>Envíos certificados</a:t>
                      </a:r>
                    </a:p>
                  </a:txBody>
                  <a:tcPr/>
                </a:tc>
                <a:tc>
                  <a:txBody>
                    <a:bodyPr/>
                    <a:lstStyle/>
                    <a:p>
                      <a:r>
                        <a:rPr lang="es-ES" sz="1500" b="0" noProof="0" dirty="0">
                          <a:latin typeface="Verdana" panose="020B0604030504040204" pitchFamily="34" charset="0"/>
                          <a:ea typeface="Verdana" panose="020B0604030504040204" pitchFamily="34" charset="0"/>
                        </a:rPr>
                        <a:t>Se</a:t>
                      </a:r>
                      <a:r>
                        <a:rPr lang="es-ES" sz="1500" b="0" baseline="0" noProof="0" dirty="0">
                          <a:latin typeface="Verdana" panose="020B0604030504040204" pitchFamily="34" charset="0"/>
                          <a:ea typeface="Verdana" panose="020B0604030504040204" pitchFamily="34" charset="0"/>
                        </a:rPr>
                        <a:t> aplica a todos los envíos certificados recibidos</a:t>
                      </a:r>
                      <a:endParaRPr lang="es-ES" sz="1500" b="0" noProof="0" dirty="0">
                        <a:latin typeface="Verdana" panose="020B0604030504040204" pitchFamily="34" charset="0"/>
                        <a:ea typeface="Verdana" panose="020B0604030504040204" pitchFamily="34" charset="0"/>
                      </a:endParaRPr>
                    </a:p>
                    <a:p>
                      <a:endParaRPr lang="es-ES" sz="1500" b="0" noProof="0" dirty="0">
                        <a:latin typeface="Verdana" panose="020B0604030504040204" pitchFamily="34" charset="0"/>
                        <a:ea typeface="Verdana" panose="020B0604030504040204" pitchFamily="34" charset="0"/>
                      </a:endParaRPr>
                    </a:p>
                    <a:p>
                      <a:endParaRPr lang="es-ES" sz="1500" b="0" noProof="0" dirty="0">
                        <a:latin typeface="Verdana" panose="020B0604030504040204" pitchFamily="34" charset="0"/>
                        <a:ea typeface="Verdana" panose="020B0604030504040204" pitchFamily="34" charset="0"/>
                      </a:endParaRPr>
                    </a:p>
                    <a:p>
                      <a:r>
                        <a:rPr lang="es-ES" sz="1500" b="0" noProof="0" dirty="0">
                          <a:latin typeface="Verdana" panose="020B0604030504040204" pitchFamily="34" charset="0"/>
                          <a:ea typeface="Verdana" panose="020B0604030504040204" pitchFamily="34" charset="0"/>
                        </a:rPr>
                        <a:t>Cuenta: CN 55, 56, 61</a:t>
                      </a:r>
                    </a:p>
                  </a:txBody>
                  <a:tcPr/>
                </a:tc>
                <a:tc>
                  <a:txBody>
                    <a:bodyPr/>
                    <a:lstStyle/>
                    <a:p>
                      <a:r>
                        <a:rPr lang="es-ES" sz="1500" b="0" strike="sngStrike" noProof="0" dirty="0">
                          <a:solidFill>
                            <a:srgbClr val="FF0000"/>
                          </a:solidFill>
                          <a:latin typeface="Verdana" panose="020B0604030504040204" pitchFamily="34" charset="0"/>
                          <a:ea typeface="Verdana" panose="020B0604030504040204" pitchFamily="34" charset="0"/>
                        </a:rPr>
                        <a:t>Únicamente</a:t>
                      </a:r>
                      <a:r>
                        <a:rPr lang="es-ES" sz="1500" b="0" strike="sngStrike" baseline="0" noProof="0" dirty="0">
                          <a:solidFill>
                            <a:srgbClr val="FF0000"/>
                          </a:solidFill>
                          <a:latin typeface="Verdana" panose="020B0604030504040204" pitchFamily="34" charset="0"/>
                          <a:ea typeface="Verdana" panose="020B0604030504040204" pitchFamily="34" charset="0"/>
                        </a:rPr>
                        <a:t> para los participantes en el Programa de remuneración suplementaria de la UPU</a:t>
                      </a:r>
                      <a:endParaRPr lang="es-ES" sz="1500" b="0" strike="sngStrike" noProof="0" dirty="0">
                        <a:solidFill>
                          <a:srgbClr val="FF0000"/>
                        </a:solidFill>
                        <a:latin typeface="Verdana" panose="020B0604030504040204" pitchFamily="34" charset="0"/>
                        <a:ea typeface="Verdana" panose="020B0604030504040204" pitchFamily="34" charset="0"/>
                      </a:endParaRPr>
                    </a:p>
                    <a:p>
                      <a:r>
                        <a:rPr lang="es-ES" sz="1500" b="0" baseline="0" noProof="0" dirty="0">
                          <a:latin typeface="Verdana" panose="020B0604030504040204" pitchFamily="34" charset="0"/>
                          <a:ea typeface="Verdana" panose="020B0604030504040204" pitchFamily="34" charset="0"/>
                        </a:rPr>
                        <a:t>Con base en los informes de la UPU</a:t>
                      </a:r>
                      <a:endParaRPr lang="es-ES" sz="1500" b="0" noProof="0" dirty="0">
                        <a:latin typeface="Verdana" panose="020B0604030504040204" pitchFamily="34" charset="0"/>
                        <a:ea typeface="Verdana" panose="020B0604030504040204" pitchFamily="34" charset="0"/>
                      </a:endParaRPr>
                    </a:p>
                    <a:p>
                      <a:endParaRPr lang="es-ES" sz="1500" b="0" noProof="0" dirty="0">
                        <a:latin typeface="Verdana" panose="020B0604030504040204" pitchFamily="34" charset="0"/>
                        <a:ea typeface="Verdana" panose="020B0604030504040204" pitchFamily="34" charset="0"/>
                      </a:endParaRPr>
                    </a:p>
                    <a:p>
                      <a:r>
                        <a:rPr lang="es-ES" sz="1500" b="0" noProof="0" dirty="0">
                          <a:latin typeface="Verdana" panose="020B0604030504040204" pitchFamily="34" charset="0"/>
                          <a:ea typeface="Verdana" panose="020B0604030504040204" pitchFamily="34" charset="0"/>
                        </a:rPr>
                        <a:t>Cuenta: CN 60</a:t>
                      </a:r>
                    </a:p>
                  </a:txBody>
                  <a:tcPr/>
                </a:tc>
                <a:extLst>
                  <a:ext uri="{0D108BD9-81ED-4DB2-BD59-A6C34878D82A}">
                    <a16:rowId xmlns:a16="http://schemas.microsoft.com/office/drawing/2014/main" val="4132186888"/>
                  </a:ext>
                </a:extLst>
              </a:tr>
              <a:tr h="370840">
                <a:tc>
                  <a:txBody>
                    <a:bodyPr/>
                    <a:lstStyle/>
                    <a:p>
                      <a:r>
                        <a:rPr lang="es-ES" sz="1500" b="0" noProof="0" dirty="0">
                          <a:latin typeface="Verdana" panose="020B0604030504040204" pitchFamily="34" charset="0"/>
                          <a:ea typeface="Verdana" panose="020B0604030504040204" pitchFamily="34" charset="0"/>
                        </a:rPr>
                        <a:t>Envíos con</a:t>
                      </a:r>
                      <a:r>
                        <a:rPr lang="es-ES" sz="1500" b="0" baseline="0" noProof="0" dirty="0">
                          <a:latin typeface="Verdana" panose="020B0604030504040204" pitchFamily="34" charset="0"/>
                          <a:ea typeface="Verdana" panose="020B0604030504040204" pitchFamily="34" charset="0"/>
                        </a:rPr>
                        <a:t> valor declarado</a:t>
                      </a:r>
                      <a:endParaRPr lang="es-ES" sz="1500" b="0" noProof="0" dirty="0">
                        <a:latin typeface="Verdana" panose="020B0604030504040204" pitchFamily="34" charset="0"/>
                        <a:ea typeface="Verdana" panose="020B0604030504040204" pitchFamily="34" charset="0"/>
                      </a:endParaRPr>
                    </a:p>
                  </a:txBody>
                  <a:tcPr/>
                </a:tc>
                <a:tc>
                  <a:txBody>
                    <a:bodyPr/>
                    <a:lstStyle/>
                    <a:p>
                      <a:r>
                        <a:rPr lang="es-ES" sz="1500" b="0" noProof="0" dirty="0">
                          <a:latin typeface="Verdana" panose="020B0604030504040204" pitchFamily="34" charset="0"/>
                          <a:ea typeface="Verdana" panose="020B0604030504040204" pitchFamily="34" charset="0"/>
                        </a:rPr>
                        <a:t>Se</a:t>
                      </a:r>
                      <a:r>
                        <a:rPr lang="es-ES" sz="1500" b="0" baseline="0" noProof="0" dirty="0">
                          <a:latin typeface="Verdana" panose="020B0604030504040204" pitchFamily="34" charset="0"/>
                          <a:ea typeface="Verdana" panose="020B0604030504040204" pitchFamily="34" charset="0"/>
                        </a:rPr>
                        <a:t> aplica a todos los envíos con valor declarado recibidos</a:t>
                      </a:r>
                      <a:endParaRPr lang="es-ES" sz="1500" b="0" noProof="0" dirty="0">
                        <a:latin typeface="Verdana" panose="020B0604030504040204" pitchFamily="34" charset="0"/>
                        <a:ea typeface="Verdana" panose="020B0604030504040204" pitchFamily="34" charset="0"/>
                      </a:endParaRPr>
                    </a:p>
                    <a:p>
                      <a:endParaRPr lang="es-ES" sz="1500" b="0" noProof="0" dirty="0">
                        <a:latin typeface="Verdana" panose="020B0604030504040204" pitchFamily="34" charset="0"/>
                        <a:ea typeface="Verdana" panose="020B0604030504040204" pitchFamily="34" charset="0"/>
                      </a:endParaRPr>
                    </a:p>
                    <a:p>
                      <a:endParaRPr lang="es-ES" sz="1500" b="0" noProof="0" dirty="0">
                        <a:latin typeface="Verdana" panose="020B0604030504040204" pitchFamily="34" charset="0"/>
                        <a:ea typeface="Verdana" panose="020B0604030504040204" pitchFamily="34" charset="0"/>
                      </a:endParaRPr>
                    </a:p>
                    <a:p>
                      <a:r>
                        <a:rPr lang="es-ES" sz="1500" b="0" noProof="0" dirty="0">
                          <a:latin typeface="Verdana" panose="020B0604030504040204" pitchFamily="34" charset="0"/>
                          <a:ea typeface="Verdana" panose="020B0604030504040204" pitchFamily="34" charset="0"/>
                        </a:rPr>
                        <a:t>Cuenta: CN 55, 56, 61</a:t>
                      </a:r>
                    </a:p>
                  </a:txBody>
                  <a:tcPr/>
                </a:tc>
                <a:tc>
                  <a:txBody>
                    <a:bodyPr/>
                    <a:lstStyle/>
                    <a:p>
                      <a:r>
                        <a:rPr lang="es-ES" sz="1500" b="0" strike="sngStrike" noProof="0" dirty="0">
                          <a:solidFill>
                            <a:srgbClr val="FF0000"/>
                          </a:solidFill>
                          <a:latin typeface="Verdana" panose="020B0604030504040204" pitchFamily="34" charset="0"/>
                          <a:ea typeface="Verdana" panose="020B0604030504040204" pitchFamily="34" charset="0"/>
                        </a:rPr>
                        <a:t>Únicamente</a:t>
                      </a:r>
                      <a:r>
                        <a:rPr lang="es-ES" sz="1500" b="0" strike="sngStrike" baseline="0" noProof="0" dirty="0">
                          <a:solidFill>
                            <a:srgbClr val="FF0000"/>
                          </a:solidFill>
                          <a:latin typeface="Verdana" panose="020B0604030504040204" pitchFamily="34" charset="0"/>
                          <a:ea typeface="Verdana" panose="020B0604030504040204" pitchFamily="34" charset="0"/>
                        </a:rPr>
                        <a:t> para los participantes en el Programa de remuneración suplementaria de la UPU</a:t>
                      </a:r>
                      <a:endParaRPr lang="es-ES" sz="1500" b="0" strike="sngStrike" noProof="0" dirty="0">
                        <a:solidFill>
                          <a:srgbClr val="FF0000"/>
                        </a:solidFill>
                        <a:latin typeface="Verdana" panose="020B0604030504040204" pitchFamily="34" charset="0"/>
                        <a:ea typeface="Verdana" panose="020B0604030504040204" pitchFamily="34" charset="0"/>
                      </a:endParaRPr>
                    </a:p>
                    <a:p>
                      <a:r>
                        <a:rPr lang="es-ES" sz="1500" b="0" baseline="0" noProof="0" dirty="0">
                          <a:latin typeface="Verdana" panose="020B0604030504040204" pitchFamily="34" charset="0"/>
                          <a:ea typeface="Verdana" panose="020B0604030504040204" pitchFamily="34" charset="0"/>
                        </a:rPr>
                        <a:t>Con base en los informes de la UPU</a:t>
                      </a:r>
                      <a:endParaRPr lang="es-ES" sz="1500" b="0" noProof="0" dirty="0">
                        <a:latin typeface="Verdana" panose="020B0604030504040204" pitchFamily="34" charset="0"/>
                        <a:ea typeface="Verdana" panose="020B0604030504040204" pitchFamily="34" charset="0"/>
                      </a:endParaRPr>
                    </a:p>
                    <a:p>
                      <a:endParaRPr lang="es-ES" sz="1500" b="0" noProof="0" dirty="0">
                        <a:latin typeface="Verdana" panose="020B0604030504040204" pitchFamily="34" charset="0"/>
                        <a:ea typeface="Verdana" panose="020B0604030504040204" pitchFamily="34" charset="0"/>
                      </a:endParaRPr>
                    </a:p>
                    <a:p>
                      <a:r>
                        <a:rPr lang="es-ES" sz="1500" b="0" noProof="0" dirty="0">
                          <a:latin typeface="Verdana" panose="020B0604030504040204" pitchFamily="34" charset="0"/>
                          <a:ea typeface="Verdana" panose="020B0604030504040204" pitchFamily="34" charset="0"/>
                        </a:rPr>
                        <a:t>Cuenta: CN 60</a:t>
                      </a:r>
                    </a:p>
                  </a:txBody>
                  <a:tcPr/>
                </a:tc>
                <a:extLst>
                  <a:ext uri="{0D108BD9-81ED-4DB2-BD59-A6C34878D82A}">
                    <a16:rowId xmlns:a16="http://schemas.microsoft.com/office/drawing/2014/main" val="1909514772"/>
                  </a:ext>
                </a:extLst>
              </a:tr>
              <a:tr h="370840">
                <a:tc>
                  <a:txBody>
                    <a:bodyPr/>
                    <a:lstStyle/>
                    <a:p>
                      <a:r>
                        <a:rPr lang="es-ES" sz="1500" b="0" noProof="0" dirty="0">
                          <a:latin typeface="Verdana" panose="020B0604030504040204" pitchFamily="34" charset="0"/>
                          <a:ea typeface="Verdana" panose="020B0604030504040204" pitchFamily="34" charset="0"/>
                        </a:rPr>
                        <a:t>Envíos con</a:t>
                      </a:r>
                      <a:r>
                        <a:rPr lang="es-ES" sz="1500" b="0" baseline="0" noProof="0" dirty="0">
                          <a:latin typeface="Verdana" panose="020B0604030504040204" pitchFamily="34" charset="0"/>
                          <a:ea typeface="Verdana" panose="020B0604030504040204" pitchFamily="34" charset="0"/>
                        </a:rPr>
                        <a:t> seguimiento</a:t>
                      </a:r>
                      <a:endParaRPr lang="es-ES" sz="1500" b="0" noProof="0" dirty="0">
                        <a:latin typeface="Verdana" panose="020B0604030504040204" pitchFamily="34" charset="0"/>
                        <a:ea typeface="Verdana" panose="020B0604030504040204" pitchFamily="34" charset="0"/>
                      </a:endParaRPr>
                    </a:p>
                  </a:txBody>
                  <a:tcPr/>
                </a:tc>
                <a:tc>
                  <a:txBody>
                    <a:bodyPr/>
                    <a:lstStyle/>
                    <a:p>
                      <a:r>
                        <a:rPr lang="es-ES" sz="1500" b="0" baseline="0" noProof="0" dirty="0">
                          <a:latin typeface="Verdana" panose="020B0604030504040204" pitchFamily="34" charset="0"/>
                          <a:ea typeface="Verdana" panose="020B0604030504040204" pitchFamily="34" charset="0"/>
                        </a:rPr>
                        <a:t>Con base en los informes de la UPU</a:t>
                      </a:r>
                      <a:endParaRPr lang="es-ES" sz="1500" b="0" noProof="0" dirty="0">
                        <a:latin typeface="Verdana" panose="020B0604030504040204" pitchFamily="34" charset="0"/>
                        <a:ea typeface="Verdana" panose="020B0604030504040204" pitchFamily="34" charset="0"/>
                      </a:endParaRPr>
                    </a:p>
                    <a:p>
                      <a:endParaRPr lang="es-ES" sz="1500" b="0" noProof="0" dirty="0">
                        <a:latin typeface="Verdana" panose="020B0604030504040204" pitchFamily="34" charset="0"/>
                        <a:ea typeface="Verdana" panose="020B0604030504040204" pitchFamily="34" charset="0"/>
                      </a:endParaRPr>
                    </a:p>
                    <a:p>
                      <a:r>
                        <a:rPr lang="es-ES" sz="1500" b="0" noProof="0" dirty="0">
                          <a:latin typeface="Verdana" panose="020B0604030504040204" pitchFamily="34" charset="0"/>
                          <a:ea typeface="Verdana" panose="020B0604030504040204" pitchFamily="34" charset="0"/>
                        </a:rPr>
                        <a:t>Cuenta: CN 60</a:t>
                      </a:r>
                    </a:p>
                  </a:txBody>
                  <a:tcPr/>
                </a:tc>
                <a:tc>
                  <a:txBody>
                    <a:bodyPr/>
                    <a:lstStyle/>
                    <a:p>
                      <a:r>
                        <a:rPr lang="es-ES" sz="1500" b="0" baseline="0" noProof="0" dirty="0">
                          <a:latin typeface="Verdana" panose="020B0604030504040204" pitchFamily="34" charset="0"/>
                          <a:ea typeface="Verdana" panose="020B0604030504040204" pitchFamily="34" charset="0"/>
                        </a:rPr>
                        <a:t>Con base en los informes de la UPU</a:t>
                      </a:r>
                      <a:endParaRPr lang="es-ES" sz="1500" b="0" noProof="0" dirty="0">
                        <a:latin typeface="Verdana" panose="020B0604030504040204" pitchFamily="34" charset="0"/>
                        <a:ea typeface="Verdana" panose="020B0604030504040204" pitchFamily="34" charset="0"/>
                      </a:endParaRPr>
                    </a:p>
                    <a:p>
                      <a:endParaRPr lang="es-ES" sz="1500" b="0" noProof="0" dirty="0">
                        <a:latin typeface="Verdana" panose="020B0604030504040204" pitchFamily="34" charset="0"/>
                        <a:ea typeface="Verdana" panose="020B0604030504040204" pitchFamily="34" charset="0"/>
                      </a:endParaRPr>
                    </a:p>
                    <a:p>
                      <a:r>
                        <a:rPr lang="es-ES" sz="1500" b="0" noProof="0" dirty="0">
                          <a:latin typeface="Verdana" panose="020B0604030504040204" pitchFamily="34" charset="0"/>
                          <a:ea typeface="Verdana" panose="020B0604030504040204" pitchFamily="34" charset="0"/>
                        </a:rPr>
                        <a:t>Cuenta: CN 60</a:t>
                      </a:r>
                    </a:p>
                  </a:txBody>
                  <a:tcPr/>
                </a:tc>
                <a:extLst>
                  <a:ext uri="{0D108BD9-81ED-4DB2-BD59-A6C34878D82A}">
                    <a16:rowId xmlns:a16="http://schemas.microsoft.com/office/drawing/2014/main" val="1725961296"/>
                  </a:ext>
                </a:extLst>
              </a:tr>
            </a:tbl>
          </a:graphicData>
        </a:graphic>
      </p:graphicFrame>
    </p:spTree>
    <p:extLst>
      <p:ext uri="{BB962C8B-B14F-4D97-AF65-F5344CB8AC3E}">
        <p14:creationId xmlns:p14="http://schemas.microsoft.com/office/powerpoint/2010/main" val="4062696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1286C-4E02-41D2-8647-39A7421D9BCB}"/>
              </a:ext>
            </a:extLst>
          </p:cNvPr>
          <p:cNvSpPr>
            <a:spLocks noGrp="1"/>
          </p:cNvSpPr>
          <p:nvPr>
            <p:ph type="title"/>
          </p:nvPr>
        </p:nvSpPr>
        <p:spPr>
          <a:xfrm>
            <a:off x="1611222" y="399031"/>
            <a:ext cx="10112426" cy="574284"/>
          </a:xfrm>
        </p:spPr>
        <p:txBody>
          <a:bodyPr/>
          <a:lstStyle/>
          <a:p>
            <a:r>
              <a:rPr lang="es-ES" sz="2800" noProof="0" dirty="0"/>
              <a:t>CN 60</a:t>
            </a:r>
          </a:p>
        </p:txBody>
      </p:sp>
      <p:pic>
        <p:nvPicPr>
          <p:cNvPr id="4" name="Picture 3">
            <a:extLst>
              <a:ext uri="{FF2B5EF4-FFF2-40B4-BE49-F238E27FC236}">
                <a16:creationId xmlns:a16="http://schemas.microsoft.com/office/drawing/2014/main" id="{EF994709-DF28-43DF-BCAE-53918B53F019}"/>
              </a:ext>
            </a:extLst>
          </p:cNvPr>
          <p:cNvPicPr>
            <a:picLocks noChangeAspect="1"/>
          </p:cNvPicPr>
          <p:nvPr/>
        </p:nvPicPr>
        <p:blipFill>
          <a:blip r:embed="rId3"/>
          <a:stretch>
            <a:fillRect/>
          </a:stretch>
        </p:blipFill>
        <p:spPr>
          <a:xfrm>
            <a:off x="7094889" y="160474"/>
            <a:ext cx="4773260" cy="6537052"/>
          </a:xfrm>
          <a:prstGeom prst="rect">
            <a:avLst/>
          </a:prstGeom>
          <a:ln>
            <a:solidFill>
              <a:schemeClr val="tx1"/>
            </a:solidFill>
          </a:ln>
        </p:spPr>
      </p:pic>
      <p:sp>
        <p:nvSpPr>
          <p:cNvPr id="5" name="Title 1">
            <a:extLst>
              <a:ext uri="{FF2B5EF4-FFF2-40B4-BE49-F238E27FC236}">
                <a16:creationId xmlns:a16="http://schemas.microsoft.com/office/drawing/2014/main" id="{1081AD71-E2FD-4768-A59E-0F89BABC4431}"/>
              </a:ext>
            </a:extLst>
          </p:cNvPr>
          <p:cNvSpPr txBox="1">
            <a:spLocks/>
          </p:cNvSpPr>
          <p:nvPr/>
        </p:nvSpPr>
        <p:spPr>
          <a:xfrm>
            <a:off x="286977" y="1253971"/>
            <a:ext cx="5953006" cy="143842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457200" lvl="0" indent="-457200">
              <a:lnSpc>
                <a:spcPct val="100000"/>
              </a:lnSpc>
              <a:spcBef>
                <a:spcPts val="600"/>
              </a:spcBef>
              <a:spcAft>
                <a:spcPts val="600"/>
              </a:spcAft>
              <a:buFont typeface="Arial" panose="020B0604020202020204" pitchFamily="34" charset="0"/>
              <a:buChar char="•"/>
            </a:pPr>
            <a:r>
              <a:rPr lang="es-ES" sz="1800" b="0" noProof="0" dirty="0"/>
              <a:t>Cuenta trimestral</a:t>
            </a:r>
          </a:p>
          <a:p>
            <a:pPr marL="457200" lvl="0" indent="-457200">
              <a:lnSpc>
                <a:spcPct val="100000"/>
              </a:lnSpc>
              <a:spcBef>
                <a:spcPts val="600"/>
              </a:spcBef>
              <a:spcAft>
                <a:spcPts val="600"/>
              </a:spcAft>
              <a:buFont typeface="Arial" panose="020B0604020202020204" pitchFamily="34" charset="0"/>
              <a:buChar char="•"/>
            </a:pPr>
            <a:r>
              <a:rPr lang="es-ES" sz="1800" b="0" noProof="0" dirty="0"/>
              <a:t>Contenido: proviene exclusivamente de los informes de la UPU (basados en los intercambios EMSEVT)</a:t>
            </a:r>
          </a:p>
          <a:p>
            <a:pPr marL="457200" lvl="0" indent="-457200" algn="just">
              <a:lnSpc>
                <a:spcPct val="100000"/>
              </a:lnSpc>
              <a:spcBef>
                <a:spcPts val="600"/>
              </a:spcBef>
              <a:spcAft>
                <a:spcPts val="600"/>
              </a:spcAft>
              <a:buFont typeface="Arial" panose="020B0604020202020204" pitchFamily="34" charset="0"/>
              <a:buChar char="•"/>
            </a:pPr>
            <a:endParaRPr lang="es-ES" sz="2400" b="0" noProof="0" dirty="0"/>
          </a:p>
          <a:p>
            <a:pPr marL="457200" lvl="0" indent="-457200" algn="just">
              <a:lnSpc>
                <a:spcPct val="100000"/>
              </a:lnSpc>
              <a:spcBef>
                <a:spcPts val="600"/>
              </a:spcBef>
              <a:spcAft>
                <a:spcPts val="600"/>
              </a:spcAft>
              <a:buFont typeface="Arial" panose="020B0604020202020204" pitchFamily="34" charset="0"/>
              <a:buChar char="•"/>
            </a:pPr>
            <a:endParaRPr lang="es-ES" sz="2400" b="0" noProof="0" dirty="0"/>
          </a:p>
        </p:txBody>
      </p:sp>
      <p:pic>
        <p:nvPicPr>
          <p:cNvPr id="9" name="Picture 8">
            <a:extLst>
              <a:ext uri="{FF2B5EF4-FFF2-40B4-BE49-F238E27FC236}">
                <a16:creationId xmlns:a16="http://schemas.microsoft.com/office/drawing/2014/main" id="{7C5CAE9B-9B9B-4843-B860-3FDAB93E67E2}"/>
              </a:ext>
            </a:extLst>
          </p:cNvPr>
          <p:cNvPicPr>
            <a:picLocks noChangeAspect="1"/>
          </p:cNvPicPr>
          <p:nvPr/>
        </p:nvPicPr>
        <p:blipFill>
          <a:blip r:embed="rId4"/>
          <a:stretch>
            <a:fillRect/>
          </a:stretch>
        </p:blipFill>
        <p:spPr>
          <a:xfrm>
            <a:off x="323851" y="2973056"/>
            <a:ext cx="5397323" cy="2345265"/>
          </a:xfrm>
          <a:prstGeom prst="rect">
            <a:avLst/>
          </a:prstGeom>
        </p:spPr>
      </p:pic>
      <p:cxnSp>
        <p:nvCxnSpPr>
          <p:cNvPr id="11" name="Straight Arrow Connector 10">
            <a:extLst>
              <a:ext uri="{FF2B5EF4-FFF2-40B4-BE49-F238E27FC236}">
                <a16:creationId xmlns:a16="http://schemas.microsoft.com/office/drawing/2014/main" id="{79CD2046-7F65-4CD7-9D85-DAF139F1F0D2}"/>
              </a:ext>
            </a:extLst>
          </p:cNvPr>
          <p:cNvCxnSpPr>
            <a:cxnSpLocks/>
          </p:cNvCxnSpPr>
          <p:nvPr/>
        </p:nvCxnSpPr>
        <p:spPr>
          <a:xfrm flipV="1">
            <a:off x="5826947" y="2178809"/>
            <a:ext cx="1232259" cy="1132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7416AA5-720D-4897-B61B-9B52FBB9DAA9}"/>
              </a:ext>
            </a:extLst>
          </p:cNvPr>
          <p:cNvCxnSpPr>
            <a:cxnSpLocks/>
          </p:cNvCxnSpPr>
          <p:nvPr/>
        </p:nvCxnSpPr>
        <p:spPr>
          <a:xfrm flipV="1">
            <a:off x="6311348" y="2692400"/>
            <a:ext cx="712175" cy="1132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04DB644-A198-4B02-8DE8-2708FE10AC42}"/>
              </a:ext>
            </a:extLst>
          </p:cNvPr>
          <p:cNvPicPr>
            <a:picLocks noChangeAspect="1"/>
          </p:cNvPicPr>
          <p:nvPr/>
        </p:nvPicPr>
        <p:blipFill>
          <a:blip r:embed="rId5"/>
          <a:stretch>
            <a:fillRect/>
          </a:stretch>
        </p:blipFill>
        <p:spPr>
          <a:xfrm>
            <a:off x="2246315" y="4049768"/>
            <a:ext cx="4777208" cy="2657322"/>
          </a:xfrm>
          <a:prstGeom prst="rect">
            <a:avLst/>
          </a:prstGeom>
        </p:spPr>
      </p:pic>
    </p:spTree>
    <p:extLst>
      <p:ext uri="{BB962C8B-B14F-4D97-AF65-F5344CB8AC3E}">
        <p14:creationId xmlns:p14="http://schemas.microsoft.com/office/powerpoint/2010/main" val="25222526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082" y="389387"/>
            <a:ext cx="10112426" cy="574284"/>
          </a:xfrm>
        </p:spPr>
        <p:txBody>
          <a:bodyPr/>
          <a:lstStyle/>
          <a:p>
            <a:r>
              <a:rPr lang="es-ES" sz="2800" noProof="0" dirty="0"/>
              <a:t>Cuentas CN 60 centralizadas</a:t>
            </a:r>
          </a:p>
        </p:txBody>
      </p:sp>
      <p:sp>
        <p:nvSpPr>
          <p:cNvPr id="3" name="Title 1">
            <a:extLst>
              <a:ext uri="{FF2B5EF4-FFF2-40B4-BE49-F238E27FC236}">
                <a16:creationId xmlns:a16="http://schemas.microsoft.com/office/drawing/2014/main" id="{C5BC8559-35C5-664C-E58D-7D7539922C74}"/>
              </a:ext>
            </a:extLst>
          </p:cNvPr>
          <p:cNvSpPr txBox="1">
            <a:spLocks/>
          </p:cNvSpPr>
          <p:nvPr/>
        </p:nvSpPr>
        <p:spPr>
          <a:xfrm>
            <a:off x="472180" y="1406962"/>
            <a:ext cx="11532119" cy="148336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457200" lvl="0" indent="-457200">
              <a:lnSpc>
                <a:spcPct val="100000"/>
              </a:lnSpc>
              <a:spcBef>
                <a:spcPts val="600"/>
              </a:spcBef>
              <a:spcAft>
                <a:spcPts val="600"/>
              </a:spcAft>
              <a:buFont typeface="Arial" panose="020B0604020202020204" pitchFamily="34" charset="0"/>
              <a:buChar char="•"/>
            </a:pPr>
            <a:r>
              <a:rPr lang="es-ES" sz="1800" b="0" noProof="0" dirty="0"/>
              <a:t>Contenido de la fórmula CN 60: «copiado y pegado» a partir del informe centralizado de la Oficina Internacional</a:t>
            </a:r>
          </a:p>
          <a:p>
            <a:pPr marL="457200" lvl="0" indent="-457200">
              <a:lnSpc>
                <a:spcPct val="100000"/>
              </a:lnSpc>
              <a:spcBef>
                <a:spcPts val="600"/>
              </a:spcBef>
              <a:spcAft>
                <a:spcPts val="600"/>
              </a:spcAft>
              <a:buFont typeface="Arial" panose="020B0604020202020204" pitchFamily="34" charset="0"/>
              <a:buChar char="•"/>
            </a:pPr>
            <a:r>
              <a:rPr lang="es-ES" sz="1800" b="0" noProof="0" dirty="0"/>
              <a:t>Nuevo servicio facultativo de la Oficina Internacional lanzado en 2025:</a:t>
            </a:r>
            <a:br>
              <a:rPr lang="es-ES" sz="1800" b="0" noProof="0" dirty="0"/>
            </a:br>
            <a:r>
              <a:rPr lang="es-ES" sz="1800" b="0" noProof="0" dirty="0"/>
              <a:t>la Oficina Internacional puede generar y distribuir cuentas CN 60 en nombre de los operadores designados interesados</a:t>
            </a:r>
          </a:p>
          <a:p>
            <a:pPr marL="457200" lvl="0" indent="-457200" algn="just">
              <a:lnSpc>
                <a:spcPct val="100000"/>
              </a:lnSpc>
              <a:spcBef>
                <a:spcPts val="600"/>
              </a:spcBef>
              <a:spcAft>
                <a:spcPts val="600"/>
              </a:spcAft>
              <a:buFont typeface="Arial" panose="020B0604020202020204" pitchFamily="34" charset="0"/>
              <a:buChar char="•"/>
            </a:pPr>
            <a:endParaRPr lang="es-ES" sz="2400" b="0" noProof="0" dirty="0"/>
          </a:p>
        </p:txBody>
      </p:sp>
      <p:pic>
        <p:nvPicPr>
          <p:cNvPr id="4" name="Picture 3">
            <a:extLst>
              <a:ext uri="{FF2B5EF4-FFF2-40B4-BE49-F238E27FC236}">
                <a16:creationId xmlns:a16="http://schemas.microsoft.com/office/drawing/2014/main" id="{A60C140D-DD35-40E6-AA50-5681761AADDF}"/>
              </a:ext>
            </a:extLst>
          </p:cNvPr>
          <p:cNvPicPr>
            <a:picLocks noChangeAspect="1"/>
          </p:cNvPicPr>
          <p:nvPr/>
        </p:nvPicPr>
        <p:blipFill>
          <a:blip r:embed="rId2"/>
          <a:stretch>
            <a:fillRect/>
          </a:stretch>
        </p:blipFill>
        <p:spPr>
          <a:xfrm>
            <a:off x="6238239" y="2968625"/>
            <a:ext cx="5609961" cy="3274925"/>
          </a:xfrm>
          <a:prstGeom prst="rect">
            <a:avLst/>
          </a:prstGeom>
        </p:spPr>
      </p:pic>
      <p:sp>
        <p:nvSpPr>
          <p:cNvPr id="6" name="Title 1">
            <a:extLst>
              <a:ext uri="{FF2B5EF4-FFF2-40B4-BE49-F238E27FC236}">
                <a16:creationId xmlns:a16="http://schemas.microsoft.com/office/drawing/2014/main" id="{FAD79CD5-065C-49A4-A464-F8E8C9EA2C05}"/>
              </a:ext>
            </a:extLst>
          </p:cNvPr>
          <p:cNvSpPr txBox="1">
            <a:spLocks/>
          </p:cNvSpPr>
          <p:nvPr/>
        </p:nvSpPr>
        <p:spPr>
          <a:xfrm>
            <a:off x="678016" y="3320577"/>
            <a:ext cx="5411893" cy="304022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457200" lvl="0" indent="-457200">
              <a:lnSpc>
                <a:spcPct val="100000"/>
              </a:lnSpc>
              <a:spcBef>
                <a:spcPts val="600"/>
              </a:spcBef>
              <a:spcAft>
                <a:spcPts val="600"/>
              </a:spcAft>
              <a:buFont typeface="Courier New" panose="02070309020205020404" pitchFamily="49" charset="0"/>
              <a:buChar char="o"/>
            </a:pPr>
            <a:r>
              <a:rPr lang="es-ES" sz="1800" b="0" noProof="0" dirty="0"/>
              <a:t>Evita el copiado y pegado manual</a:t>
            </a:r>
          </a:p>
          <a:p>
            <a:pPr marL="457200" lvl="0" indent="-457200">
              <a:lnSpc>
                <a:spcPct val="100000"/>
              </a:lnSpc>
              <a:spcBef>
                <a:spcPts val="600"/>
              </a:spcBef>
              <a:spcAft>
                <a:spcPts val="600"/>
              </a:spcAft>
              <a:buFont typeface="Courier New" panose="02070309020205020404" pitchFamily="49" charset="0"/>
              <a:buChar char="o"/>
            </a:pPr>
            <a:r>
              <a:rPr lang="es-ES" sz="1800" b="0" noProof="0" dirty="0"/>
              <a:t>Sin problemas con los boletines de verificación</a:t>
            </a:r>
          </a:p>
          <a:p>
            <a:pPr marL="457200" lvl="0" indent="-457200">
              <a:lnSpc>
                <a:spcPct val="100000"/>
              </a:lnSpc>
              <a:spcBef>
                <a:spcPts val="600"/>
              </a:spcBef>
              <a:spcAft>
                <a:spcPts val="600"/>
              </a:spcAft>
              <a:buFont typeface="Courier New" panose="02070309020205020404" pitchFamily="49" charset="0"/>
              <a:buChar char="o"/>
            </a:pPr>
            <a:r>
              <a:rPr lang="es-ES" sz="1800" b="0" noProof="0" dirty="0"/>
              <a:t>La Oficina Internacional gestiona los umbrales de pago (transporte del pago al período siguiente, etc.)</a:t>
            </a:r>
          </a:p>
          <a:p>
            <a:pPr marL="457200" lvl="0" indent="-457200">
              <a:lnSpc>
                <a:spcPct val="100000"/>
              </a:lnSpc>
              <a:spcBef>
                <a:spcPts val="600"/>
              </a:spcBef>
              <a:spcAft>
                <a:spcPts val="600"/>
              </a:spcAft>
              <a:buFont typeface="Courier New" panose="02070309020205020404" pitchFamily="49" charset="0"/>
              <a:buChar char="o"/>
            </a:pPr>
            <a:r>
              <a:rPr lang="es-ES" sz="1800" b="0" noProof="0" dirty="0"/>
              <a:t>Más cómodo y sencillo para que los deudores reciban las cuentas generadas en forma centralizada</a:t>
            </a:r>
          </a:p>
        </p:txBody>
      </p:sp>
    </p:spTree>
    <p:extLst>
      <p:ext uri="{BB962C8B-B14F-4D97-AF65-F5344CB8AC3E}">
        <p14:creationId xmlns:p14="http://schemas.microsoft.com/office/powerpoint/2010/main" val="231407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688" y="332734"/>
            <a:ext cx="10112426" cy="574284"/>
          </a:xfrm>
        </p:spPr>
        <p:txBody>
          <a:bodyPr/>
          <a:lstStyle/>
          <a:p>
            <a:r>
              <a:rPr lang="es-ES" sz="2800" noProof="0" dirty="0"/>
              <a:t>Cuentas CN 60 centralizadas (cont.)</a:t>
            </a:r>
          </a:p>
        </p:txBody>
      </p:sp>
      <p:sp>
        <p:nvSpPr>
          <p:cNvPr id="3" name="Title 1">
            <a:extLst>
              <a:ext uri="{FF2B5EF4-FFF2-40B4-BE49-F238E27FC236}">
                <a16:creationId xmlns:a16="http://schemas.microsoft.com/office/drawing/2014/main" id="{C5BC8559-35C5-664C-E58D-7D7539922C74}"/>
              </a:ext>
            </a:extLst>
          </p:cNvPr>
          <p:cNvSpPr txBox="1">
            <a:spLocks/>
          </p:cNvSpPr>
          <p:nvPr/>
        </p:nvSpPr>
        <p:spPr>
          <a:xfrm>
            <a:off x="489429" y="1689591"/>
            <a:ext cx="10866144" cy="411259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457200" lvl="0" indent="-457200" algn="just">
              <a:lnSpc>
                <a:spcPct val="100000"/>
              </a:lnSpc>
              <a:spcBef>
                <a:spcPts val="600"/>
              </a:spcBef>
              <a:spcAft>
                <a:spcPts val="600"/>
              </a:spcAft>
              <a:buFont typeface="Arial" panose="020B0604020202020204" pitchFamily="34" charset="0"/>
              <a:buChar char="•"/>
            </a:pPr>
            <a:r>
              <a:rPr lang="es-ES" sz="2200" b="0" noProof="0" dirty="0"/>
              <a:t>Cuentas CN 60 centralizadas: solución descrita en el artículo 31-106 del Reglamento del Convenio de la UPU (Formulación y transmisión de las cuentas relativas a la remuneración suplementaria y de los pagos adicionales sobre la base de informes centralizados)</a:t>
            </a:r>
          </a:p>
          <a:p>
            <a:pPr marL="457200" lvl="0" indent="-457200">
              <a:lnSpc>
                <a:spcPct val="100000"/>
              </a:lnSpc>
              <a:spcBef>
                <a:spcPts val="600"/>
              </a:spcBef>
              <a:spcAft>
                <a:spcPts val="600"/>
              </a:spcAft>
              <a:buFont typeface="Arial" panose="020B0604020202020204" pitchFamily="34" charset="0"/>
              <a:buChar char="•"/>
            </a:pPr>
            <a:r>
              <a:rPr lang="es-ES" sz="2200" b="0" noProof="0" dirty="0"/>
              <a:t>Mayor utilización de las cuentas CN 60 a partir de 2026</a:t>
            </a:r>
            <a:br>
              <a:rPr lang="es-ES" sz="2200" b="0" noProof="0" dirty="0"/>
            </a:br>
            <a:r>
              <a:rPr lang="es-ES" sz="2200" b="0" noProof="0" dirty="0"/>
              <a:t>-&gt; el uso de las cuentas CN 60 centralizadas ofrece más beneficios</a:t>
            </a:r>
          </a:p>
          <a:p>
            <a:pPr lvl="0" algn="just">
              <a:lnSpc>
                <a:spcPct val="100000"/>
              </a:lnSpc>
              <a:spcBef>
                <a:spcPts val="600"/>
              </a:spcBef>
              <a:spcAft>
                <a:spcPts val="600"/>
              </a:spcAft>
            </a:pPr>
            <a:r>
              <a:rPr lang="es-ES" sz="2200" noProof="0" dirty="0"/>
              <a:t>Nota: </a:t>
            </a:r>
            <a:r>
              <a:rPr lang="es-ES" sz="2200" b="0" noProof="0" dirty="0"/>
              <a:t>el enfoque centralizado abarca los acuerdos bilaterales/multilaterales con una contabilidad fuera de la UPU</a:t>
            </a:r>
          </a:p>
        </p:txBody>
      </p:sp>
    </p:spTree>
    <p:extLst>
      <p:ext uri="{BB962C8B-B14F-4D97-AF65-F5344CB8AC3E}">
        <p14:creationId xmlns:p14="http://schemas.microsoft.com/office/powerpoint/2010/main" val="10164237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C0BF39AF-1E89-4AED-BCAE-0D16B945B399}"/>
              </a:ext>
            </a:extLst>
          </p:cNvPr>
          <p:cNvSpPr>
            <a:spLocks noGrp="1"/>
          </p:cNvSpPr>
          <p:nvPr>
            <p:ph type="ctrTitle"/>
          </p:nvPr>
        </p:nvSpPr>
        <p:spPr>
          <a:xfrm>
            <a:off x="2505883" y="2036389"/>
            <a:ext cx="7180234" cy="1624614"/>
          </a:xfrm>
        </p:spPr>
        <p:txBody>
          <a:bodyPr/>
          <a:lstStyle/>
          <a:p>
            <a:r>
              <a:rPr lang="es-ES" sz="3600" noProof="0" dirty="0"/>
              <a:t>7. Cumplimiento</a:t>
            </a:r>
          </a:p>
        </p:txBody>
      </p:sp>
    </p:spTree>
    <p:extLst>
      <p:ext uri="{BB962C8B-B14F-4D97-AF65-F5344CB8AC3E}">
        <p14:creationId xmlns:p14="http://schemas.microsoft.com/office/powerpoint/2010/main" val="1485705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6586" y="368842"/>
            <a:ext cx="10112426" cy="574284"/>
          </a:xfrm>
        </p:spPr>
        <p:txBody>
          <a:bodyPr/>
          <a:lstStyle/>
          <a:p>
            <a:r>
              <a:rPr lang="es-ES" sz="2800" noProof="0" dirty="0"/>
              <a:t>Evaluación del cumplimiento de los intercambios EDI</a:t>
            </a:r>
          </a:p>
        </p:txBody>
      </p:sp>
      <p:sp>
        <p:nvSpPr>
          <p:cNvPr id="3" name="Title 1">
            <a:extLst>
              <a:ext uri="{FF2B5EF4-FFF2-40B4-BE49-F238E27FC236}">
                <a16:creationId xmlns:a16="http://schemas.microsoft.com/office/drawing/2014/main" id="{C5BC8559-35C5-664C-E58D-7D7539922C74}"/>
              </a:ext>
            </a:extLst>
          </p:cNvPr>
          <p:cNvSpPr txBox="1">
            <a:spLocks/>
          </p:cNvSpPr>
          <p:nvPr/>
        </p:nvSpPr>
        <p:spPr>
          <a:xfrm>
            <a:off x="391464" y="1509299"/>
            <a:ext cx="11409072" cy="497985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457200" lvl="0" indent="-457200" algn="just">
              <a:lnSpc>
                <a:spcPct val="100000"/>
              </a:lnSpc>
              <a:spcBef>
                <a:spcPts val="600"/>
              </a:spcBef>
              <a:spcAft>
                <a:spcPts val="600"/>
              </a:spcAft>
              <a:buFont typeface="Arial" panose="020B0604020202020204" pitchFamily="34" charset="0"/>
              <a:buChar char="•"/>
            </a:pPr>
            <a:r>
              <a:rPr lang="es-ES" sz="1800" b="0" noProof="0" dirty="0"/>
              <a:t>Los resultados de las evaluaciones del cumplimiento de los intercambios EDI están disponibles en la plataforma de cumplimiento y publicadas en el marco del sistema de control de la calidad (QCS) (</a:t>
            </a:r>
            <a:r>
              <a:rPr lang="es-ES" sz="1800" b="0" noProof="0" dirty="0" err="1">
                <a:hlinkClick r:id="rId3"/>
              </a:rPr>
              <a:t>qcsmailbd.ptc.post</a:t>
            </a:r>
            <a:r>
              <a:rPr lang="es-ES" sz="1800" b="0" noProof="0" dirty="0"/>
              <a:t>)</a:t>
            </a:r>
          </a:p>
          <a:p>
            <a:pPr marL="457200" lvl="0" indent="-457200" algn="just">
              <a:lnSpc>
                <a:spcPct val="100000"/>
              </a:lnSpc>
              <a:spcBef>
                <a:spcPts val="600"/>
              </a:spcBef>
              <a:spcAft>
                <a:spcPts val="600"/>
              </a:spcAft>
              <a:buFont typeface="Arial" panose="020B0604020202020204" pitchFamily="34" charset="0"/>
              <a:buChar char="•"/>
            </a:pPr>
            <a:r>
              <a:rPr lang="es-ES" sz="1800" b="0" noProof="0" dirty="0"/>
              <a:t>Parte integrante de las evaluaciones de la calidad de los datos</a:t>
            </a:r>
          </a:p>
          <a:p>
            <a:pPr marL="457200" lvl="0" indent="-457200" algn="just">
              <a:lnSpc>
                <a:spcPct val="100000"/>
              </a:lnSpc>
              <a:spcBef>
                <a:spcPts val="600"/>
              </a:spcBef>
              <a:spcAft>
                <a:spcPts val="600"/>
              </a:spcAft>
              <a:buFont typeface="Arial" panose="020B0604020202020204" pitchFamily="34" charset="0"/>
              <a:buChar char="•"/>
            </a:pPr>
            <a:r>
              <a:rPr lang="es-ES" sz="1800" b="0" noProof="0" dirty="0"/>
              <a:t>Plataforma destinada a señalar los problemas y ayudar a resolverlos</a:t>
            </a:r>
          </a:p>
          <a:p>
            <a:pPr marL="457200" lvl="0" indent="-457200" algn="just">
              <a:lnSpc>
                <a:spcPct val="100000"/>
              </a:lnSpc>
              <a:spcBef>
                <a:spcPts val="600"/>
              </a:spcBef>
              <a:spcAft>
                <a:spcPts val="600"/>
              </a:spcAft>
              <a:buFont typeface="Arial" panose="020B0604020202020204" pitchFamily="34" charset="0"/>
              <a:buChar char="•"/>
            </a:pPr>
            <a:r>
              <a:rPr lang="es-ES" sz="1800" b="0" noProof="0" dirty="0"/>
              <a:t>Las evaluaciones del cumplimiento se actualizan periódicamente en función de las nuevas reglas y de la evolución de las necesidades</a:t>
            </a:r>
          </a:p>
          <a:p>
            <a:pPr marL="457200" lvl="0" indent="-457200" algn="just">
              <a:lnSpc>
                <a:spcPct val="100000"/>
              </a:lnSpc>
              <a:spcBef>
                <a:spcPts val="600"/>
              </a:spcBef>
              <a:spcAft>
                <a:spcPts val="600"/>
              </a:spcAft>
              <a:buFont typeface="Arial" panose="020B0604020202020204" pitchFamily="34" charset="0"/>
              <a:buChar char="•"/>
            </a:pPr>
            <a:r>
              <a:rPr lang="es-ES" sz="1800" b="0" noProof="0" dirty="0"/>
              <a:t>Está previsto un ajuste a comienzos de 2026 para:</a:t>
            </a:r>
          </a:p>
          <a:p>
            <a:pPr marL="914400" lvl="1" indent="-457200">
              <a:spcBef>
                <a:spcPts val="600"/>
              </a:spcBef>
              <a:spcAft>
                <a:spcPts val="600"/>
              </a:spcAft>
              <a:buFont typeface="Courier New" panose="02070309020205020404" pitchFamily="49" charset="0"/>
              <a:buChar char="o"/>
            </a:pPr>
            <a:r>
              <a:rPr lang="es-ES" noProof="0" dirty="0">
                <a:latin typeface="Verdana" panose="020B0604030504040204" pitchFamily="34" charset="0"/>
              </a:rPr>
              <a:t>Tener en cuenta el intercambio obligatorio de mensajes EMSEVT para todos los envíos de correspondencia</a:t>
            </a:r>
            <a:br>
              <a:rPr lang="es-ES" noProof="0" dirty="0">
                <a:latin typeface="Verdana" panose="020B0604030504040204" pitchFamily="34" charset="0"/>
                <a:ea typeface="Verdana" panose="020B0604030504040204" pitchFamily="34" charset="0"/>
              </a:rPr>
            </a:br>
            <a:r>
              <a:rPr lang="es-ES" noProof="0" dirty="0">
                <a:latin typeface="Verdana" panose="020B0604030504040204" pitchFamily="34" charset="0"/>
                <a:ea typeface="Verdana" panose="020B0604030504040204" pitchFamily="34" charset="0"/>
              </a:rPr>
              <a:t>-&gt; todos los enlaces EDI deben estar abiertos para las direcciones EDI xx350</a:t>
            </a:r>
            <a:br>
              <a:rPr lang="es-ES" noProof="0" dirty="0">
                <a:latin typeface="Verdana" panose="020B0604030504040204" pitchFamily="34" charset="0"/>
                <a:ea typeface="Verdana" panose="020B0604030504040204" pitchFamily="34" charset="0"/>
              </a:rPr>
            </a:br>
            <a:r>
              <a:rPr lang="es-ES" noProof="0" dirty="0">
                <a:latin typeface="Verdana" panose="020B0604030504040204" pitchFamily="34" charset="0"/>
                <a:ea typeface="Verdana" panose="020B0604030504040204" pitchFamily="34" charset="0"/>
              </a:rPr>
              <a:t>-&gt; los mensajes EMSEVT deben intercambiarse con todos los corresponsales</a:t>
            </a:r>
          </a:p>
          <a:p>
            <a:pPr marL="914400" lvl="1" indent="-457200" algn="just">
              <a:spcBef>
                <a:spcPts val="600"/>
              </a:spcBef>
              <a:spcAft>
                <a:spcPts val="600"/>
              </a:spcAft>
              <a:buFont typeface="Courier New" panose="02070309020205020404" pitchFamily="49" charset="0"/>
              <a:buChar char="o"/>
            </a:pPr>
            <a:r>
              <a:rPr lang="es-ES" noProof="0" dirty="0">
                <a:latin typeface="Verdana" panose="020B0604030504040204" pitchFamily="34" charset="0"/>
                <a:ea typeface="Verdana" panose="020B0604030504040204" pitchFamily="34" charset="0"/>
              </a:rPr>
              <a:t>Señalar anomalías tales como la presencia</a:t>
            </a:r>
            <a:r>
              <a:rPr lang="es-ES" b="0" noProof="0" dirty="0">
                <a:latin typeface="Verdana" panose="020B0604030504040204" pitchFamily="34" charset="0"/>
                <a:ea typeface="Verdana" panose="020B0604030504040204" pitchFamily="34" charset="0"/>
              </a:rPr>
              <a:t> de correo certificado </a:t>
            </a:r>
            <a:r>
              <a:rPr lang="es-ES" noProof="0" dirty="0">
                <a:latin typeface="Verdana" panose="020B0604030504040204" pitchFamily="34" charset="0"/>
                <a:ea typeface="Verdana" panose="020B0604030504040204" pitchFamily="34" charset="0"/>
              </a:rPr>
              <a:t>en despachos que contienen únicamente mercaderías</a:t>
            </a:r>
            <a:r>
              <a:rPr lang="es-ES" b="0" noProof="0" dirty="0">
                <a:latin typeface="Verdana" panose="020B0604030504040204" pitchFamily="34" charset="0"/>
                <a:ea typeface="Verdana" panose="020B0604030504040204" pitchFamily="34" charset="0"/>
              </a:rPr>
              <a:t> (</a:t>
            </a:r>
            <a:r>
              <a:rPr lang="es-ES" noProof="0" dirty="0">
                <a:latin typeface="Verdana" panose="020B0604030504040204" pitchFamily="34" charset="0"/>
                <a:ea typeface="Verdana" panose="020B0604030504040204" pitchFamily="34" charset="0"/>
              </a:rPr>
              <a:t>despachos UA</a:t>
            </a:r>
            <a:r>
              <a:rPr lang="es-ES" b="0" noProof="0" dirty="0">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4207012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884" y="360970"/>
            <a:ext cx="10112426" cy="574284"/>
          </a:xfrm>
        </p:spPr>
        <p:txBody>
          <a:bodyPr/>
          <a:lstStyle/>
          <a:p>
            <a:r>
              <a:rPr lang="es-ES" sz="2800" noProof="0" dirty="0"/>
              <a:t>Cuadro de control del cumplimiento</a:t>
            </a:r>
          </a:p>
        </p:txBody>
      </p:sp>
      <p:pic>
        <p:nvPicPr>
          <p:cNvPr id="4" name="Picture 3">
            <a:extLst>
              <a:ext uri="{FF2B5EF4-FFF2-40B4-BE49-F238E27FC236}">
                <a16:creationId xmlns:a16="http://schemas.microsoft.com/office/drawing/2014/main" id="{D904EEAD-ADF3-4D4A-94BE-DA36F1B716CA}"/>
              </a:ext>
            </a:extLst>
          </p:cNvPr>
          <p:cNvPicPr>
            <a:picLocks noChangeAspect="1"/>
          </p:cNvPicPr>
          <p:nvPr/>
        </p:nvPicPr>
        <p:blipFill>
          <a:blip r:embed="rId2"/>
          <a:stretch>
            <a:fillRect/>
          </a:stretch>
        </p:blipFill>
        <p:spPr>
          <a:xfrm>
            <a:off x="554441" y="1254734"/>
            <a:ext cx="7940973" cy="5354044"/>
          </a:xfrm>
          <a:prstGeom prst="rect">
            <a:avLst/>
          </a:prstGeom>
        </p:spPr>
      </p:pic>
      <p:sp>
        <p:nvSpPr>
          <p:cNvPr id="3" name="Oval 2">
            <a:extLst>
              <a:ext uri="{FF2B5EF4-FFF2-40B4-BE49-F238E27FC236}">
                <a16:creationId xmlns:a16="http://schemas.microsoft.com/office/drawing/2014/main" id="{AB79CAE6-2D46-4F99-A308-A5FB4A354A7D}"/>
              </a:ext>
            </a:extLst>
          </p:cNvPr>
          <p:cNvSpPr/>
          <p:nvPr/>
        </p:nvSpPr>
        <p:spPr>
          <a:xfrm>
            <a:off x="1805345" y="4908773"/>
            <a:ext cx="1538130" cy="890177"/>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noProof="0" dirty="0"/>
          </a:p>
        </p:txBody>
      </p:sp>
      <p:sp>
        <p:nvSpPr>
          <p:cNvPr id="14" name="Oval 13">
            <a:extLst>
              <a:ext uri="{FF2B5EF4-FFF2-40B4-BE49-F238E27FC236}">
                <a16:creationId xmlns:a16="http://schemas.microsoft.com/office/drawing/2014/main" id="{4FDBC86F-3472-4266-8A8A-FF9A1FCA64A7}"/>
              </a:ext>
            </a:extLst>
          </p:cNvPr>
          <p:cNvSpPr/>
          <p:nvPr/>
        </p:nvSpPr>
        <p:spPr>
          <a:xfrm>
            <a:off x="4482175" y="2816878"/>
            <a:ext cx="1458082" cy="776927"/>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noProof="0" dirty="0"/>
          </a:p>
        </p:txBody>
      </p:sp>
      <p:sp>
        <p:nvSpPr>
          <p:cNvPr id="5" name="TextBox 4">
            <a:extLst>
              <a:ext uri="{FF2B5EF4-FFF2-40B4-BE49-F238E27FC236}">
                <a16:creationId xmlns:a16="http://schemas.microsoft.com/office/drawing/2014/main" id="{0FC6BCA6-D8BE-46A9-AAD8-EA0B1B85D8B6}"/>
              </a:ext>
            </a:extLst>
          </p:cNvPr>
          <p:cNvSpPr txBox="1"/>
          <p:nvPr/>
        </p:nvSpPr>
        <p:spPr>
          <a:xfrm>
            <a:off x="8738658" y="1701551"/>
            <a:ext cx="3117312" cy="1246495"/>
          </a:xfrm>
          <a:prstGeom prst="rect">
            <a:avLst/>
          </a:prstGeom>
          <a:solidFill>
            <a:schemeClr val="accent5">
              <a:lumMod val="20000"/>
              <a:lumOff val="80000"/>
            </a:schemeClr>
          </a:solidFill>
        </p:spPr>
        <p:txBody>
          <a:bodyPr wrap="square" rtlCol="0">
            <a:spAutoFit/>
          </a:bodyPr>
          <a:lstStyle/>
          <a:p>
            <a:r>
              <a:rPr lang="es-ES" sz="1500" b="1" noProof="0" dirty="0">
                <a:latin typeface="Verdana" panose="020B0604030504040204" pitchFamily="34" charset="0"/>
                <a:ea typeface="Verdana" panose="020B0604030504040204" pitchFamily="34" charset="0"/>
              </a:rPr>
              <a:t>Novedad en 2026:</a:t>
            </a:r>
            <a:br>
              <a:rPr lang="es-ES" sz="1500" noProof="0" dirty="0">
                <a:latin typeface="Verdana" panose="020B0604030504040204" pitchFamily="34" charset="0"/>
                <a:ea typeface="Verdana" panose="020B0604030504040204" pitchFamily="34" charset="0"/>
              </a:rPr>
            </a:br>
            <a:r>
              <a:rPr lang="es-ES" sz="1500" noProof="0" dirty="0">
                <a:latin typeface="Verdana" panose="020B0604030504040204" pitchFamily="34" charset="0"/>
                <a:ea typeface="Verdana" panose="020B0604030504040204" pitchFamily="34" charset="0"/>
              </a:rPr>
              <a:t>se señala un problema cuando se incluyen envíos certificados en despachos que contienen únicamente mercaderías </a:t>
            </a:r>
          </a:p>
        </p:txBody>
      </p:sp>
      <p:cxnSp>
        <p:nvCxnSpPr>
          <p:cNvPr id="7" name="Straight Arrow Connector 6">
            <a:extLst>
              <a:ext uri="{FF2B5EF4-FFF2-40B4-BE49-F238E27FC236}">
                <a16:creationId xmlns:a16="http://schemas.microsoft.com/office/drawing/2014/main" id="{0B8BC6EB-CE95-43E8-BA3D-B4E9ACB99CD3}"/>
              </a:ext>
            </a:extLst>
          </p:cNvPr>
          <p:cNvCxnSpPr>
            <a:cxnSpLocks/>
          </p:cNvCxnSpPr>
          <p:nvPr/>
        </p:nvCxnSpPr>
        <p:spPr>
          <a:xfrm flipV="1">
            <a:off x="5940257" y="2411597"/>
            <a:ext cx="2737215" cy="702103"/>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30DEDB7-E555-4904-9200-C4205B5EB4B5}"/>
              </a:ext>
            </a:extLst>
          </p:cNvPr>
          <p:cNvSpPr txBox="1"/>
          <p:nvPr/>
        </p:nvSpPr>
        <p:spPr>
          <a:xfrm>
            <a:off x="8760327" y="4106124"/>
            <a:ext cx="3117311" cy="2169825"/>
          </a:xfrm>
          <a:prstGeom prst="rect">
            <a:avLst/>
          </a:prstGeom>
          <a:solidFill>
            <a:schemeClr val="accent5">
              <a:lumMod val="20000"/>
              <a:lumOff val="80000"/>
            </a:schemeClr>
          </a:solidFill>
        </p:spPr>
        <p:txBody>
          <a:bodyPr wrap="square" rtlCol="0">
            <a:spAutoFit/>
          </a:bodyPr>
          <a:lstStyle/>
          <a:p>
            <a:r>
              <a:rPr lang="es-ES" sz="1500" b="1" noProof="0" dirty="0">
                <a:latin typeface="Verdana" panose="020B0604030504040204" pitchFamily="34" charset="0"/>
                <a:ea typeface="Verdana" panose="020B0604030504040204" pitchFamily="34" charset="0"/>
              </a:rPr>
              <a:t>Novedad en 2026:</a:t>
            </a:r>
          </a:p>
          <a:p>
            <a:r>
              <a:rPr lang="es-ES" sz="1500" noProof="0" dirty="0">
                <a:latin typeface="Verdana" panose="020B0604030504040204" pitchFamily="34" charset="0"/>
                <a:ea typeface="Verdana" panose="020B0604030504040204" pitchFamily="34" charset="0"/>
              </a:rPr>
              <a:t>se señalan como errores los enlaces pendientes/</a:t>
            </a:r>
            <a:br>
              <a:rPr lang="es-ES" sz="1500" noProof="0" dirty="0">
                <a:latin typeface="Verdana" panose="020B0604030504040204" pitchFamily="34" charset="0"/>
                <a:ea typeface="Verdana" panose="020B0604030504040204" pitchFamily="34" charset="0"/>
              </a:rPr>
            </a:br>
            <a:r>
              <a:rPr lang="es-ES" sz="1500" noProof="0" dirty="0">
                <a:latin typeface="Verdana" panose="020B0604030504040204" pitchFamily="34" charset="0"/>
                <a:ea typeface="Verdana" panose="020B0604030504040204" pitchFamily="34" charset="0"/>
              </a:rPr>
              <a:t>rechazados para las direcciones xx350</a:t>
            </a:r>
          </a:p>
          <a:p>
            <a:endParaRPr lang="es-ES" sz="1500" noProof="0" dirty="0">
              <a:latin typeface="Verdana" panose="020B0604030504040204" pitchFamily="34" charset="0"/>
              <a:ea typeface="Verdana" panose="020B0604030504040204" pitchFamily="34" charset="0"/>
            </a:endParaRPr>
          </a:p>
          <a:p>
            <a:r>
              <a:rPr lang="es-ES" sz="1500" noProof="0" dirty="0">
                <a:latin typeface="Verdana" panose="020B0604030504040204" pitchFamily="34" charset="0"/>
                <a:ea typeface="Verdana" panose="020B0604030504040204" pitchFamily="34" charset="0"/>
              </a:rPr>
              <a:t>Intercambio de mensajes EMSEVT con todos los corresponsales</a:t>
            </a:r>
          </a:p>
        </p:txBody>
      </p:sp>
      <p:cxnSp>
        <p:nvCxnSpPr>
          <p:cNvPr id="23" name="Straight Arrow Connector 22">
            <a:extLst>
              <a:ext uri="{FF2B5EF4-FFF2-40B4-BE49-F238E27FC236}">
                <a16:creationId xmlns:a16="http://schemas.microsoft.com/office/drawing/2014/main" id="{946C0D1A-B9CB-460A-A85F-39E045D2D292}"/>
              </a:ext>
            </a:extLst>
          </p:cNvPr>
          <p:cNvCxnSpPr>
            <a:cxnSpLocks/>
          </p:cNvCxnSpPr>
          <p:nvPr/>
        </p:nvCxnSpPr>
        <p:spPr>
          <a:xfrm flipV="1">
            <a:off x="3343475" y="5047865"/>
            <a:ext cx="5364590" cy="32565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473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C0BF39AF-1E89-4AED-BCAE-0D16B945B399}"/>
              </a:ext>
            </a:extLst>
          </p:cNvPr>
          <p:cNvSpPr>
            <a:spLocks noGrp="1"/>
          </p:cNvSpPr>
          <p:nvPr>
            <p:ph type="ctrTitle"/>
          </p:nvPr>
        </p:nvSpPr>
        <p:spPr>
          <a:xfrm>
            <a:off x="2313376" y="2325949"/>
            <a:ext cx="7841275" cy="1624614"/>
          </a:xfrm>
        </p:spPr>
        <p:txBody>
          <a:bodyPr/>
          <a:lstStyle/>
          <a:p>
            <a:r>
              <a:rPr lang="es-ES" sz="3600" noProof="0" dirty="0"/>
              <a:t>8. Ronda de preguntas y respuestas en línea </a:t>
            </a:r>
          </a:p>
        </p:txBody>
      </p:sp>
    </p:spTree>
    <p:extLst>
      <p:ext uri="{BB962C8B-B14F-4D97-AF65-F5344CB8AC3E}">
        <p14:creationId xmlns:p14="http://schemas.microsoft.com/office/powerpoint/2010/main" val="20184008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07B1EBC-04E9-43C0-A12E-FF86D8539D93}"/>
              </a:ext>
            </a:extLst>
          </p:cNvPr>
          <p:cNvPicPr>
            <a:picLocks noChangeAspect="1"/>
          </p:cNvPicPr>
          <p:nvPr/>
        </p:nvPicPr>
        <p:blipFill>
          <a:blip r:embed="rId2"/>
          <a:stretch>
            <a:fillRect/>
          </a:stretch>
        </p:blipFill>
        <p:spPr>
          <a:xfrm>
            <a:off x="2387266" y="730862"/>
            <a:ext cx="7417468" cy="5666505"/>
          </a:xfrm>
          <a:prstGeom prst="rect">
            <a:avLst/>
          </a:prstGeom>
        </p:spPr>
      </p:pic>
    </p:spTree>
    <p:extLst>
      <p:ext uri="{BB962C8B-B14F-4D97-AF65-F5344CB8AC3E}">
        <p14:creationId xmlns:p14="http://schemas.microsoft.com/office/powerpoint/2010/main" val="34292954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35D29-844D-9B39-E66B-3F0C2F5A2FBA}"/>
              </a:ext>
            </a:extLst>
          </p:cNvPr>
          <p:cNvSpPr>
            <a:spLocks noGrp="1"/>
          </p:cNvSpPr>
          <p:nvPr>
            <p:ph type="ctrTitle"/>
          </p:nvPr>
        </p:nvSpPr>
        <p:spPr>
          <a:xfrm>
            <a:off x="1099859" y="2051489"/>
            <a:ext cx="10720251" cy="1809549"/>
          </a:xfrm>
        </p:spPr>
        <p:txBody>
          <a:bodyPr/>
          <a:lstStyle/>
          <a:p>
            <a:br>
              <a:rPr lang="es-ES" sz="1800" b="0" i="0" u="none" strike="noStrike" baseline="0" noProof="0" dirty="0">
                <a:solidFill>
                  <a:srgbClr val="000000"/>
                </a:solidFill>
                <a:latin typeface="Lucida Sans" panose="020B0602030504020204" pitchFamily="34" charset="0"/>
              </a:rPr>
            </a:br>
            <a:r>
              <a:rPr lang="es-ES" sz="3600" noProof="0" dirty="0"/>
              <a:t> 9. Apoyo y orientación 	</a:t>
            </a:r>
          </a:p>
        </p:txBody>
      </p:sp>
    </p:spTree>
    <p:extLst>
      <p:ext uri="{BB962C8B-B14F-4D97-AF65-F5344CB8AC3E}">
        <p14:creationId xmlns:p14="http://schemas.microsoft.com/office/powerpoint/2010/main" val="273567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89C7E265-B766-435B-B989-F97B4BBA681F}"/>
              </a:ext>
            </a:extLst>
          </p:cNvPr>
          <p:cNvSpPr/>
          <p:nvPr/>
        </p:nvSpPr>
        <p:spPr>
          <a:xfrm>
            <a:off x="3362049" y="1127753"/>
            <a:ext cx="5467901" cy="5427677"/>
          </a:xfrm>
          <a:prstGeom prst="ellipse">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noProof="0" dirty="0"/>
          </a:p>
        </p:txBody>
      </p:sp>
      <p:sp>
        <p:nvSpPr>
          <p:cNvPr id="16" name="Oval 15">
            <a:extLst>
              <a:ext uri="{FF2B5EF4-FFF2-40B4-BE49-F238E27FC236}">
                <a16:creationId xmlns:a16="http://schemas.microsoft.com/office/drawing/2014/main" id="{362A101D-0F4A-4E9F-A52A-C468465C4436}"/>
              </a:ext>
            </a:extLst>
          </p:cNvPr>
          <p:cNvSpPr/>
          <p:nvPr/>
        </p:nvSpPr>
        <p:spPr>
          <a:xfrm>
            <a:off x="4267199" y="1928912"/>
            <a:ext cx="3876675" cy="3761204"/>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noProof="0" dirty="0">
              <a:latin typeface="Verdana" panose="020B0604030504040204" pitchFamily="34" charset="0"/>
              <a:ea typeface="Verdana" panose="020B0604030504040204" pitchFamily="34" charset="0"/>
            </a:endParaRPr>
          </a:p>
        </p:txBody>
      </p:sp>
      <p:pic>
        <p:nvPicPr>
          <p:cNvPr id="7" name="Picture 6">
            <a:extLst>
              <a:ext uri="{FF2B5EF4-FFF2-40B4-BE49-F238E27FC236}">
                <a16:creationId xmlns:a16="http://schemas.microsoft.com/office/drawing/2014/main" id="{B24AF23C-015E-48A6-979F-6CD45CCDECFE}"/>
              </a:ext>
            </a:extLst>
          </p:cNvPr>
          <p:cNvPicPr>
            <a:picLocks noChangeAspect="1"/>
          </p:cNvPicPr>
          <p:nvPr/>
        </p:nvPicPr>
        <p:blipFill>
          <a:blip r:embed="rId3">
            <a:duotone>
              <a:schemeClr val="accent6">
                <a:shade val="45000"/>
                <a:satMod val="135000"/>
              </a:schemeClr>
              <a:prstClr val="white"/>
            </a:duotone>
          </a:blip>
          <a:stretch>
            <a:fillRect/>
          </a:stretch>
        </p:blipFill>
        <p:spPr>
          <a:xfrm>
            <a:off x="7449117" y="3536897"/>
            <a:ext cx="1038222" cy="978554"/>
          </a:xfrm>
          <a:prstGeom prst="rect">
            <a:avLst/>
          </a:prstGeom>
        </p:spPr>
      </p:pic>
      <p:pic>
        <p:nvPicPr>
          <p:cNvPr id="9" name="Picture 8">
            <a:extLst>
              <a:ext uri="{FF2B5EF4-FFF2-40B4-BE49-F238E27FC236}">
                <a16:creationId xmlns:a16="http://schemas.microsoft.com/office/drawing/2014/main" id="{D0AE1537-5166-4B1D-A977-13C6CB612822}"/>
              </a:ext>
            </a:extLst>
          </p:cNvPr>
          <p:cNvPicPr>
            <a:picLocks noChangeAspect="1"/>
          </p:cNvPicPr>
          <p:nvPr/>
        </p:nvPicPr>
        <p:blipFill>
          <a:blip r:embed="rId4">
            <a:grayscl/>
          </a:blip>
          <a:srcRect l="31489" t="7962" r="21653" b="13798"/>
          <a:stretch>
            <a:fillRect/>
          </a:stretch>
        </p:blipFill>
        <p:spPr>
          <a:xfrm>
            <a:off x="4114149" y="4175274"/>
            <a:ext cx="680499" cy="769426"/>
          </a:xfrm>
          <a:prstGeom prst="rect">
            <a:avLst/>
          </a:prstGeom>
        </p:spPr>
      </p:pic>
      <p:pic>
        <p:nvPicPr>
          <p:cNvPr id="11" name="Picture 10">
            <a:extLst>
              <a:ext uri="{FF2B5EF4-FFF2-40B4-BE49-F238E27FC236}">
                <a16:creationId xmlns:a16="http://schemas.microsoft.com/office/drawing/2014/main" id="{F7357FDC-93CB-4A01-A71A-4A37D43E3199}"/>
              </a:ext>
            </a:extLst>
          </p:cNvPr>
          <p:cNvPicPr>
            <a:picLocks noChangeAspect="1"/>
          </p:cNvPicPr>
          <p:nvPr/>
        </p:nvPicPr>
        <p:blipFill>
          <a:blip r:embed="rId5">
            <a:duotone>
              <a:schemeClr val="accent5">
                <a:shade val="45000"/>
                <a:satMod val="135000"/>
              </a:schemeClr>
              <a:prstClr val="white"/>
            </a:duotone>
          </a:blip>
          <a:srcRect l="12837" r="17014" b="8569"/>
          <a:stretch>
            <a:fillRect/>
          </a:stretch>
        </p:blipFill>
        <p:spPr>
          <a:xfrm>
            <a:off x="6710155" y="1742912"/>
            <a:ext cx="721624" cy="687995"/>
          </a:xfrm>
          <a:prstGeom prst="rect">
            <a:avLst/>
          </a:prstGeom>
        </p:spPr>
      </p:pic>
      <p:pic>
        <p:nvPicPr>
          <p:cNvPr id="13" name="Picture 12">
            <a:extLst>
              <a:ext uri="{FF2B5EF4-FFF2-40B4-BE49-F238E27FC236}">
                <a16:creationId xmlns:a16="http://schemas.microsoft.com/office/drawing/2014/main" id="{47ED2F0C-C4DB-4925-A38D-054FA093916D}"/>
              </a:ext>
            </a:extLst>
          </p:cNvPr>
          <p:cNvPicPr>
            <a:picLocks noChangeAspect="1"/>
          </p:cNvPicPr>
          <p:nvPr/>
        </p:nvPicPr>
        <p:blipFill>
          <a:blip r:embed="rId6"/>
          <a:stretch>
            <a:fillRect/>
          </a:stretch>
        </p:blipFill>
        <p:spPr>
          <a:xfrm>
            <a:off x="5830632" y="5131158"/>
            <a:ext cx="858960" cy="924197"/>
          </a:xfrm>
          <a:prstGeom prst="rect">
            <a:avLst/>
          </a:prstGeom>
        </p:spPr>
      </p:pic>
      <p:pic>
        <p:nvPicPr>
          <p:cNvPr id="15" name="Picture 14">
            <a:extLst>
              <a:ext uri="{FF2B5EF4-FFF2-40B4-BE49-F238E27FC236}">
                <a16:creationId xmlns:a16="http://schemas.microsoft.com/office/drawing/2014/main" id="{5595FDF1-4D59-41FB-A5F6-1C4E5ED88015}"/>
              </a:ext>
            </a:extLst>
          </p:cNvPr>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colorTemperature colorTemp="4700"/>
                    </a14:imgEffect>
                  </a14:imgLayer>
                </a14:imgProps>
              </a:ext>
            </a:extLst>
          </a:blip>
          <a:stretch>
            <a:fillRect/>
          </a:stretch>
        </p:blipFill>
        <p:spPr>
          <a:xfrm>
            <a:off x="5600620" y="3111222"/>
            <a:ext cx="1238250" cy="866775"/>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TextBox 16">
            <a:extLst>
              <a:ext uri="{FF2B5EF4-FFF2-40B4-BE49-F238E27FC236}">
                <a16:creationId xmlns:a16="http://schemas.microsoft.com/office/drawing/2014/main" id="{79E11D43-008F-409C-BA12-4F53A13E0A52}"/>
              </a:ext>
            </a:extLst>
          </p:cNvPr>
          <p:cNvSpPr txBox="1"/>
          <p:nvPr/>
        </p:nvSpPr>
        <p:spPr>
          <a:xfrm>
            <a:off x="5407227" y="3996858"/>
            <a:ext cx="1710940" cy="923330"/>
          </a:xfrm>
          <a:prstGeom prst="rect">
            <a:avLst/>
          </a:prstGeom>
          <a:noFill/>
        </p:spPr>
        <p:txBody>
          <a:bodyPr wrap="square" rtlCol="0">
            <a:spAutoFit/>
          </a:bodyPr>
          <a:lstStyle/>
          <a:p>
            <a:pPr algn="ctr"/>
            <a:r>
              <a:rPr lang="es-ES" noProof="0" dirty="0">
                <a:latin typeface="Verdana" panose="020B0604030504040204" pitchFamily="34" charset="0"/>
                <a:ea typeface="Verdana" panose="020B0604030504040204" pitchFamily="34" charset="0"/>
              </a:rPr>
              <a:t>Actividades centradas en la clientela</a:t>
            </a:r>
          </a:p>
        </p:txBody>
      </p:sp>
      <p:sp>
        <p:nvSpPr>
          <p:cNvPr id="18" name="TextBox 17">
            <a:extLst>
              <a:ext uri="{FF2B5EF4-FFF2-40B4-BE49-F238E27FC236}">
                <a16:creationId xmlns:a16="http://schemas.microsoft.com/office/drawing/2014/main" id="{73692D89-50FF-471A-BD13-C39608998FDB}"/>
              </a:ext>
            </a:extLst>
          </p:cNvPr>
          <p:cNvSpPr txBox="1"/>
          <p:nvPr/>
        </p:nvSpPr>
        <p:spPr>
          <a:xfrm>
            <a:off x="4716901" y="2628763"/>
            <a:ext cx="1066318" cy="307777"/>
          </a:xfrm>
          <a:prstGeom prst="rect">
            <a:avLst/>
          </a:prstGeom>
          <a:noFill/>
        </p:spPr>
        <p:txBody>
          <a:bodyPr wrap="none" rtlCol="0">
            <a:spAutoFit/>
          </a:bodyPr>
          <a:lstStyle/>
          <a:p>
            <a:r>
              <a:rPr lang="es-ES" sz="1400" noProof="0" dirty="0">
                <a:latin typeface="Verdana" panose="020B0604030504040204" pitchFamily="34" charset="0"/>
                <a:ea typeface="Verdana" panose="020B0604030504040204" pitchFamily="34" charset="0"/>
              </a:rPr>
              <a:t>Mercado  </a:t>
            </a:r>
          </a:p>
        </p:txBody>
      </p:sp>
      <p:sp>
        <p:nvSpPr>
          <p:cNvPr id="21" name="TextBox 20">
            <a:extLst>
              <a:ext uri="{FF2B5EF4-FFF2-40B4-BE49-F238E27FC236}">
                <a16:creationId xmlns:a16="http://schemas.microsoft.com/office/drawing/2014/main" id="{CA2D36FC-3B61-4303-9422-A54A4F011B54}"/>
              </a:ext>
            </a:extLst>
          </p:cNvPr>
          <p:cNvSpPr txBox="1"/>
          <p:nvPr/>
        </p:nvSpPr>
        <p:spPr>
          <a:xfrm>
            <a:off x="6486056" y="2413320"/>
            <a:ext cx="1238251" cy="523220"/>
          </a:xfrm>
          <a:prstGeom prst="rect">
            <a:avLst/>
          </a:prstGeom>
          <a:noFill/>
        </p:spPr>
        <p:txBody>
          <a:bodyPr wrap="square" rtlCol="0">
            <a:spAutoFit/>
          </a:bodyPr>
          <a:lstStyle/>
          <a:p>
            <a:r>
              <a:rPr lang="es-ES" sz="1400" noProof="0" dirty="0">
                <a:latin typeface="Verdana" panose="020B0604030504040204" pitchFamily="34" charset="0"/>
                <a:ea typeface="Verdana" panose="020B0604030504040204" pitchFamily="34" charset="0"/>
              </a:rPr>
              <a:t>Elementos del servicio  </a:t>
            </a:r>
          </a:p>
        </p:txBody>
      </p:sp>
      <p:sp>
        <p:nvSpPr>
          <p:cNvPr id="22" name="TextBox 21">
            <a:extLst>
              <a:ext uri="{FF2B5EF4-FFF2-40B4-BE49-F238E27FC236}">
                <a16:creationId xmlns:a16="http://schemas.microsoft.com/office/drawing/2014/main" id="{BC86B66C-C9AA-4C56-B35F-C96D7ACD3CFA}"/>
              </a:ext>
            </a:extLst>
          </p:cNvPr>
          <p:cNvSpPr txBox="1"/>
          <p:nvPr/>
        </p:nvSpPr>
        <p:spPr>
          <a:xfrm>
            <a:off x="3831826" y="4863774"/>
            <a:ext cx="1452255" cy="523220"/>
          </a:xfrm>
          <a:prstGeom prst="rect">
            <a:avLst/>
          </a:prstGeom>
          <a:noFill/>
        </p:spPr>
        <p:txBody>
          <a:bodyPr wrap="square" rtlCol="0">
            <a:spAutoFit/>
          </a:bodyPr>
          <a:lstStyle/>
          <a:p>
            <a:r>
              <a:rPr lang="es-ES" sz="1400" noProof="0" dirty="0">
                <a:latin typeface="Verdana" panose="020B0604030504040204" pitchFamily="34" charset="0"/>
                <a:ea typeface="Verdana" panose="020B0604030504040204" pitchFamily="34" charset="0"/>
              </a:rPr>
              <a:t>Marco reglamentario </a:t>
            </a:r>
          </a:p>
        </p:txBody>
      </p:sp>
      <p:sp>
        <p:nvSpPr>
          <p:cNvPr id="23" name="Arrow: Pentagon 22">
            <a:extLst>
              <a:ext uri="{FF2B5EF4-FFF2-40B4-BE49-F238E27FC236}">
                <a16:creationId xmlns:a16="http://schemas.microsoft.com/office/drawing/2014/main" id="{82DC69F2-447E-4846-899D-F64DC0F999EE}"/>
              </a:ext>
            </a:extLst>
          </p:cNvPr>
          <p:cNvSpPr/>
          <p:nvPr/>
        </p:nvSpPr>
        <p:spPr>
          <a:xfrm>
            <a:off x="890057" y="1725325"/>
            <a:ext cx="3526441" cy="911319"/>
          </a:xfrm>
          <a:prstGeom prst="homePlat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r>
              <a:rPr lang="es-ES" sz="1200" b="1" noProof="0" dirty="0">
                <a:solidFill>
                  <a:prstClr val="white"/>
                </a:solidFill>
                <a:latin typeface="Verdana" panose="020B0604030504040204" pitchFamily="34" charset="0"/>
                <a:ea typeface="Verdana" panose="020B0604030504040204" pitchFamily="34" charset="0"/>
                <a:cs typeface="Arial" charset="0"/>
              </a:rPr>
              <a:t>Examen y creación de elementos de servicio y de características de productos orientados a la clientela y determinados por el mercado</a:t>
            </a:r>
            <a:endParaRPr lang="es-ES" sz="1200" b="1" kern="1200" noProof="0" dirty="0"/>
          </a:p>
        </p:txBody>
      </p:sp>
      <p:sp>
        <p:nvSpPr>
          <p:cNvPr id="24" name="Arrow: Pentagon 23">
            <a:extLst>
              <a:ext uri="{FF2B5EF4-FFF2-40B4-BE49-F238E27FC236}">
                <a16:creationId xmlns:a16="http://schemas.microsoft.com/office/drawing/2014/main" id="{E85C3CAA-970F-42F1-B9BB-98BF5A8F658D}"/>
              </a:ext>
            </a:extLst>
          </p:cNvPr>
          <p:cNvSpPr/>
          <p:nvPr/>
        </p:nvSpPr>
        <p:spPr>
          <a:xfrm>
            <a:off x="890057" y="4284569"/>
            <a:ext cx="3224093" cy="73152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r>
              <a:rPr kumimoji="0" lang="es-ES"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charset="0"/>
              </a:rPr>
              <a:t>Armonización</a:t>
            </a:r>
            <a:r>
              <a:rPr kumimoji="0" lang="es-ES" sz="1200" b="1" i="0" u="none" strike="noStrike" kern="1200" cap="none" spc="0" normalizeH="0" noProof="0" dirty="0">
                <a:ln>
                  <a:noFill/>
                </a:ln>
                <a:solidFill>
                  <a:prstClr val="white"/>
                </a:solidFill>
                <a:effectLst/>
                <a:uLnTx/>
                <a:uFillTx/>
                <a:latin typeface="Verdana" panose="020B0604030504040204" pitchFamily="34" charset="0"/>
                <a:ea typeface="Verdana" panose="020B0604030504040204" pitchFamily="34" charset="0"/>
                <a:cs typeface="Arial" charset="0"/>
              </a:rPr>
              <a:t> de las reglamentaciones a fin de apoyar y facilitar los servicios</a:t>
            </a:r>
            <a:r>
              <a:rPr kumimoji="0" lang="es-ES"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Arial" charset="0"/>
              </a:rPr>
              <a:t> </a:t>
            </a:r>
            <a:endParaRPr lang="es-ES" sz="1200" kern="1200" noProof="0" dirty="0"/>
          </a:p>
        </p:txBody>
      </p:sp>
      <p:pic>
        <p:nvPicPr>
          <p:cNvPr id="29" name="Picture 28">
            <a:extLst>
              <a:ext uri="{FF2B5EF4-FFF2-40B4-BE49-F238E27FC236}">
                <a16:creationId xmlns:a16="http://schemas.microsoft.com/office/drawing/2014/main" id="{0A3815C1-BF20-4AB8-91AE-53A4AC73A68B}"/>
              </a:ext>
            </a:extLst>
          </p:cNvPr>
          <p:cNvPicPr>
            <a:picLocks noChangeAspect="1"/>
          </p:cNvPicPr>
          <p:nvPr/>
        </p:nvPicPr>
        <p:blipFill>
          <a:blip r:embed="rId9">
            <a:extLst>
              <a:ext uri="{BEBA8EAE-BF5A-486C-A8C5-ECC9F3942E4B}">
                <a14:imgProps xmlns:a14="http://schemas.microsoft.com/office/drawing/2010/main">
                  <a14:imgLayer r:embed="rId10">
                    <a14:imgEffect>
                      <a14:saturation sat="33000"/>
                    </a14:imgEffect>
                  </a14:imgLayer>
                </a14:imgProps>
              </a:ext>
            </a:extLst>
          </a:blip>
          <a:srcRect r="7215" b="16086"/>
          <a:stretch>
            <a:fillRect/>
          </a:stretch>
        </p:blipFill>
        <p:spPr>
          <a:xfrm>
            <a:off x="4459801" y="1925285"/>
            <a:ext cx="680500" cy="711359"/>
          </a:xfrm>
          <a:prstGeom prst="rect">
            <a:avLst/>
          </a:prstGeom>
        </p:spPr>
      </p:pic>
      <p:sp>
        <p:nvSpPr>
          <p:cNvPr id="33" name="Arrow: Pentagon 32">
            <a:extLst>
              <a:ext uri="{FF2B5EF4-FFF2-40B4-BE49-F238E27FC236}">
                <a16:creationId xmlns:a16="http://schemas.microsoft.com/office/drawing/2014/main" id="{77F83CD0-3850-40AD-BB3E-5B7BE20522E7}"/>
              </a:ext>
            </a:extLst>
          </p:cNvPr>
          <p:cNvSpPr/>
          <p:nvPr/>
        </p:nvSpPr>
        <p:spPr>
          <a:xfrm rot="10800000">
            <a:off x="8318894" y="3443754"/>
            <a:ext cx="3165525" cy="731520"/>
          </a:xfrm>
          <a:prstGeom prst="homePlate">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endParaRPr lang="es-ES" sz="1200" kern="1200" noProof="0" dirty="0"/>
          </a:p>
        </p:txBody>
      </p:sp>
      <p:sp>
        <p:nvSpPr>
          <p:cNvPr id="36" name="TextBox 35">
            <a:extLst>
              <a:ext uri="{FF2B5EF4-FFF2-40B4-BE49-F238E27FC236}">
                <a16:creationId xmlns:a16="http://schemas.microsoft.com/office/drawing/2014/main" id="{63B247E9-9209-415B-9A74-3219B75AB7CD}"/>
              </a:ext>
            </a:extLst>
          </p:cNvPr>
          <p:cNvSpPr txBox="1"/>
          <p:nvPr/>
        </p:nvSpPr>
        <p:spPr>
          <a:xfrm>
            <a:off x="8500860" y="3503705"/>
            <a:ext cx="2962623" cy="590931"/>
          </a:xfrm>
          <a:prstGeom prst="rect">
            <a:avLst/>
          </a:prstGeom>
          <a:noFill/>
        </p:spPr>
        <p:txBody>
          <a:bodyPr wrap="square">
            <a:spAutoFit/>
          </a:bodyPr>
          <a:lstStyle/>
          <a:p>
            <a:pPr marL="0" lvl="0" indent="0" algn="ctr" defTabSz="1200150">
              <a:lnSpc>
                <a:spcPct val="90000"/>
              </a:lnSpc>
              <a:spcBef>
                <a:spcPct val="0"/>
              </a:spcBef>
              <a:spcAft>
                <a:spcPct val="35000"/>
              </a:spcAft>
              <a:buClrTx/>
              <a:buSzTx/>
              <a:buFontTx/>
              <a:buNone/>
            </a:pPr>
            <a:r>
              <a:rPr lang="es-ES" sz="1200" b="1" noProof="0" dirty="0">
                <a:latin typeface="Verdana" panose="020B0604030504040204" pitchFamily="34" charset="0"/>
                <a:ea typeface="Verdana" panose="020B0604030504040204" pitchFamily="34" charset="0"/>
                <a:cs typeface="Arial" charset="0"/>
              </a:rPr>
              <a:t>Desarrollo de las capacidades, adquisición de conocimientos y cooperación para el desarrollo</a:t>
            </a:r>
            <a:endParaRPr lang="es-ES" sz="1200" kern="1200" noProof="0" dirty="0"/>
          </a:p>
        </p:txBody>
      </p:sp>
      <p:sp>
        <p:nvSpPr>
          <p:cNvPr id="37" name="Arrow: Pentagon 36">
            <a:extLst>
              <a:ext uri="{FF2B5EF4-FFF2-40B4-BE49-F238E27FC236}">
                <a16:creationId xmlns:a16="http://schemas.microsoft.com/office/drawing/2014/main" id="{C6114822-C555-411B-8643-19D5528386F6}"/>
              </a:ext>
            </a:extLst>
          </p:cNvPr>
          <p:cNvSpPr/>
          <p:nvPr/>
        </p:nvSpPr>
        <p:spPr>
          <a:xfrm rot="10800000">
            <a:off x="7794770" y="1519739"/>
            <a:ext cx="3107919" cy="752474"/>
          </a:xfrm>
          <a:prstGeom prst="homePlat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endParaRPr lang="es-ES" sz="1200" kern="1200" noProof="0" dirty="0"/>
          </a:p>
        </p:txBody>
      </p:sp>
      <p:sp>
        <p:nvSpPr>
          <p:cNvPr id="38" name="TextBox 37">
            <a:extLst>
              <a:ext uri="{FF2B5EF4-FFF2-40B4-BE49-F238E27FC236}">
                <a16:creationId xmlns:a16="http://schemas.microsoft.com/office/drawing/2014/main" id="{57225116-B527-4BB5-BE90-68E1A40D1B15}"/>
              </a:ext>
            </a:extLst>
          </p:cNvPr>
          <p:cNvSpPr txBox="1"/>
          <p:nvPr/>
        </p:nvSpPr>
        <p:spPr>
          <a:xfrm>
            <a:off x="8065006" y="1639208"/>
            <a:ext cx="2837683" cy="590931"/>
          </a:xfrm>
          <a:prstGeom prst="rect">
            <a:avLst/>
          </a:prstGeom>
          <a:noFill/>
        </p:spPr>
        <p:txBody>
          <a:bodyPr wrap="square">
            <a:spAutoFit/>
          </a:bodyPr>
          <a:lstStyle/>
          <a:p>
            <a:pPr marL="0" lvl="0" indent="0" algn="ctr" defTabSz="1200150">
              <a:lnSpc>
                <a:spcPct val="90000"/>
              </a:lnSpc>
              <a:spcBef>
                <a:spcPct val="0"/>
              </a:spcBef>
              <a:spcAft>
                <a:spcPct val="35000"/>
              </a:spcAft>
              <a:buClrTx/>
              <a:buSzTx/>
              <a:buFontTx/>
              <a:buNone/>
            </a:pPr>
            <a:r>
              <a:rPr lang="es-ES" sz="1200" b="1" noProof="0" dirty="0">
                <a:latin typeface="Verdana" panose="020B0604030504040204" pitchFamily="34" charset="0"/>
                <a:ea typeface="Verdana" panose="020B0604030504040204" pitchFamily="34" charset="0"/>
                <a:cs typeface="Arial" charset="0"/>
              </a:rPr>
              <a:t>Simplificación de la cartera de servicios, mejora de los elementos</a:t>
            </a:r>
          </a:p>
        </p:txBody>
      </p:sp>
      <p:sp>
        <p:nvSpPr>
          <p:cNvPr id="39" name="Arrow: Pentagon 38">
            <a:extLst>
              <a:ext uri="{FF2B5EF4-FFF2-40B4-BE49-F238E27FC236}">
                <a16:creationId xmlns:a16="http://schemas.microsoft.com/office/drawing/2014/main" id="{36F308DE-CF44-4A37-B2A6-A8417FC9B198}"/>
              </a:ext>
            </a:extLst>
          </p:cNvPr>
          <p:cNvSpPr/>
          <p:nvPr/>
        </p:nvSpPr>
        <p:spPr>
          <a:xfrm rot="10800000">
            <a:off x="6987099" y="5520545"/>
            <a:ext cx="3009731" cy="731520"/>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endParaRPr lang="es-ES" sz="1200" kern="1200" noProof="0" dirty="0"/>
          </a:p>
        </p:txBody>
      </p:sp>
      <p:sp>
        <p:nvSpPr>
          <p:cNvPr id="40" name="TextBox 39">
            <a:extLst>
              <a:ext uri="{FF2B5EF4-FFF2-40B4-BE49-F238E27FC236}">
                <a16:creationId xmlns:a16="http://schemas.microsoft.com/office/drawing/2014/main" id="{AC0D0300-F084-4572-B469-98D4E2E4A763}"/>
              </a:ext>
            </a:extLst>
          </p:cNvPr>
          <p:cNvSpPr txBox="1"/>
          <p:nvPr/>
        </p:nvSpPr>
        <p:spPr>
          <a:xfrm>
            <a:off x="7280421" y="5615626"/>
            <a:ext cx="2735351" cy="590931"/>
          </a:xfrm>
          <a:prstGeom prst="rect">
            <a:avLst/>
          </a:prstGeom>
          <a:noFill/>
        </p:spPr>
        <p:txBody>
          <a:bodyPr wrap="square">
            <a:spAutoFit/>
          </a:bodyPr>
          <a:lstStyle/>
          <a:p>
            <a:pPr algn="ctr" defTabSz="1200150">
              <a:lnSpc>
                <a:spcPct val="90000"/>
              </a:lnSpc>
              <a:spcBef>
                <a:spcPct val="0"/>
              </a:spcBef>
              <a:spcAft>
                <a:spcPct val="35000"/>
              </a:spcAft>
            </a:pPr>
            <a:r>
              <a:rPr lang="es-ES" sz="1200" b="1" noProof="0" dirty="0">
                <a:solidFill>
                  <a:prstClr val="white"/>
                </a:solidFill>
                <a:latin typeface="Verdana" panose="020B0604030504040204" pitchFamily="34" charset="0"/>
                <a:ea typeface="Verdana" panose="020B0604030504040204" pitchFamily="34" charset="0"/>
                <a:cs typeface="Arial" charset="0"/>
              </a:rPr>
              <a:t>Elaboración de nuevos modelos y de nuevas soluciones</a:t>
            </a:r>
          </a:p>
        </p:txBody>
      </p:sp>
      <p:sp>
        <p:nvSpPr>
          <p:cNvPr id="41" name="TextBox 40">
            <a:extLst>
              <a:ext uri="{FF2B5EF4-FFF2-40B4-BE49-F238E27FC236}">
                <a16:creationId xmlns:a16="http://schemas.microsoft.com/office/drawing/2014/main" id="{2BFC6BE7-9667-4B9B-8CAD-8457FDE9375F}"/>
              </a:ext>
            </a:extLst>
          </p:cNvPr>
          <p:cNvSpPr txBox="1"/>
          <p:nvPr/>
        </p:nvSpPr>
        <p:spPr>
          <a:xfrm>
            <a:off x="8065006" y="4324689"/>
            <a:ext cx="1633502" cy="523220"/>
          </a:xfrm>
          <a:prstGeom prst="rect">
            <a:avLst/>
          </a:prstGeom>
          <a:noFill/>
        </p:spPr>
        <p:txBody>
          <a:bodyPr wrap="square" rtlCol="0">
            <a:spAutoFit/>
          </a:bodyPr>
          <a:lstStyle/>
          <a:p>
            <a:r>
              <a:rPr lang="es-ES" sz="1400" noProof="0" dirty="0">
                <a:latin typeface="Verdana" panose="020B0604030504040204" pitchFamily="34" charset="0"/>
                <a:ea typeface="Verdana" panose="020B0604030504040204" pitchFamily="34" charset="0"/>
              </a:rPr>
              <a:t>Desarrollo de las capacidades   </a:t>
            </a:r>
          </a:p>
        </p:txBody>
      </p:sp>
      <p:sp>
        <p:nvSpPr>
          <p:cNvPr id="27" name="Title 1">
            <a:extLst>
              <a:ext uri="{FF2B5EF4-FFF2-40B4-BE49-F238E27FC236}">
                <a16:creationId xmlns:a16="http://schemas.microsoft.com/office/drawing/2014/main" id="{29E49AB1-6D5E-498B-83E0-E7ACF939F149}"/>
              </a:ext>
            </a:extLst>
          </p:cNvPr>
          <p:cNvSpPr txBox="1">
            <a:spLocks/>
          </p:cNvSpPr>
          <p:nvPr/>
        </p:nvSpPr>
        <p:spPr>
          <a:xfrm>
            <a:off x="1516802" y="283354"/>
            <a:ext cx="10186916" cy="812130"/>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r>
              <a:rPr lang="es-ES" sz="2200" noProof="0" dirty="0">
                <a:solidFill>
                  <a:prstClr val="black"/>
                </a:solidFill>
                <a:cs typeface="Arial" panose="020B0604020202020204" pitchFamily="34" charset="0"/>
              </a:rPr>
              <a:t>Respuesta y marco de apoyo de la UPU</a:t>
            </a:r>
          </a:p>
          <a:p>
            <a:pPr>
              <a:defRPr/>
            </a:pPr>
            <a:r>
              <a:rPr lang="es-ES" sz="2200" noProof="0" dirty="0">
                <a:solidFill>
                  <a:schemeClr val="tx1">
                    <a:lumMod val="50000"/>
                    <a:lumOff val="50000"/>
                  </a:schemeClr>
                </a:solidFill>
                <a:cs typeface="Arial" panose="020B0604020202020204" pitchFamily="34" charset="0"/>
              </a:rPr>
              <a:t>Adaptación de los servicios postales a la dinámica del mercado</a:t>
            </a:r>
          </a:p>
        </p:txBody>
      </p:sp>
      <p:sp>
        <p:nvSpPr>
          <p:cNvPr id="28" name="TextBox 27">
            <a:extLst>
              <a:ext uri="{FF2B5EF4-FFF2-40B4-BE49-F238E27FC236}">
                <a16:creationId xmlns:a16="http://schemas.microsoft.com/office/drawing/2014/main" id="{780A5732-FFCE-4A83-869F-8374F11C4C0D}"/>
              </a:ext>
            </a:extLst>
          </p:cNvPr>
          <p:cNvSpPr txBox="1"/>
          <p:nvPr/>
        </p:nvSpPr>
        <p:spPr>
          <a:xfrm>
            <a:off x="5600620" y="5894467"/>
            <a:ext cx="1476966" cy="523220"/>
          </a:xfrm>
          <a:prstGeom prst="rect">
            <a:avLst/>
          </a:prstGeom>
          <a:noFill/>
        </p:spPr>
        <p:txBody>
          <a:bodyPr wrap="square" rtlCol="0">
            <a:spAutoFit/>
          </a:bodyPr>
          <a:lstStyle/>
          <a:p>
            <a:r>
              <a:rPr lang="es-ES" sz="1400" noProof="0" dirty="0">
                <a:latin typeface="Verdana" panose="020B0604030504040204" pitchFamily="34" charset="0"/>
                <a:ea typeface="Verdana" panose="020B0604030504040204" pitchFamily="34" charset="0"/>
              </a:rPr>
              <a:t>Nuevos modelos</a:t>
            </a:r>
          </a:p>
        </p:txBody>
      </p:sp>
    </p:spTree>
    <p:extLst>
      <p:ext uri="{BB962C8B-B14F-4D97-AF65-F5344CB8AC3E}">
        <p14:creationId xmlns:p14="http://schemas.microsoft.com/office/powerpoint/2010/main" val="1308549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D409044-B3A3-4E18-BE29-6E2BBD0C406D}"/>
              </a:ext>
            </a:extLst>
          </p:cNvPr>
          <p:cNvSpPr txBox="1"/>
          <p:nvPr/>
        </p:nvSpPr>
        <p:spPr>
          <a:xfrm>
            <a:off x="1621696" y="308357"/>
            <a:ext cx="10159177" cy="701731"/>
          </a:xfrm>
          <a:prstGeom prst="rect">
            <a:avLst/>
          </a:prstGeom>
          <a:noFill/>
        </p:spPr>
        <p:txBody>
          <a:bodyPr wrap="square">
            <a:spAutoFit/>
          </a:bodyPr>
          <a:lstStyle/>
          <a:p>
            <a:pPr>
              <a:lnSpc>
                <a:spcPct val="90000"/>
              </a:lnSpc>
              <a:spcBef>
                <a:spcPct val="0"/>
              </a:spcBef>
            </a:pPr>
            <a:r>
              <a:rPr lang="es-ES" sz="2200" b="1" noProof="0" dirty="0">
                <a:latin typeface="Verdana" panose="020B0604030504040204" pitchFamily="34" charset="0"/>
                <a:ea typeface="Verdana" panose="020B0604030504040204" pitchFamily="34" charset="0"/>
              </a:rPr>
              <a:t>Proyecto de circular de la Oficina Internacional y actualización de la Compilación de Envíos de Correspondencia en línea</a:t>
            </a:r>
          </a:p>
        </p:txBody>
      </p:sp>
      <p:pic>
        <p:nvPicPr>
          <p:cNvPr id="11" name="Image 10">
            <a:extLst>
              <a:ext uri="{FF2B5EF4-FFF2-40B4-BE49-F238E27FC236}">
                <a16:creationId xmlns:a16="http://schemas.microsoft.com/office/drawing/2014/main" id="{1552FFDC-FF34-43AF-8280-FB72D46F3A10}"/>
              </a:ext>
            </a:extLst>
          </p:cNvPr>
          <p:cNvPicPr>
            <a:picLocks noChangeAspect="1"/>
          </p:cNvPicPr>
          <p:nvPr/>
        </p:nvPicPr>
        <p:blipFill>
          <a:blip r:embed="rId2"/>
          <a:stretch>
            <a:fillRect/>
          </a:stretch>
        </p:blipFill>
        <p:spPr>
          <a:xfrm>
            <a:off x="3779608" y="1325633"/>
            <a:ext cx="7595189" cy="2377225"/>
          </a:xfrm>
          <a:prstGeom prst="rect">
            <a:avLst/>
          </a:prstGeom>
        </p:spPr>
      </p:pic>
      <p:pic>
        <p:nvPicPr>
          <p:cNvPr id="13" name="Image 12">
            <a:extLst>
              <a:ext uri="{FF2B5EF4-FFF2-40B4-BE49-F238E27FC236}">
                <a16:creationId xmlns:a16="http://schemas.microsoft.com/office/drawing/2014/main" id="{3071EEAD-FE0A-42EE-8FD4-B9AA040B7487}"/>
              </a:ext>
            </a:extLst>
          </p:cNvPr>
          <p:cNvPicPr>
            <a:picLocks noChangeAspect="1"/>
          </p:cNvPicPr>
          <p:nvPr/>
        </p:nvPicPr>
        <p:blipFill>
          <a:blip r:embed="rId3"/>
          <a:stretch>
            <a:fillRect/>
          </a:stretch>
        </p:blipFill>
        <p:spPr>
          <a:xfrm>
            <a:off x="4114438" y="3505020"/>
            <a:ext cx="7789487" cy="3154459"/>
          </a:xfrm>
          <a:prstGeom prst="rect">
            <a:avLst/>
          </a:prstGeom>
        </p:spPr>
      </p:pic>
      <p:grpSp>
        <p:nvGrpSpPr>
          <p:cNvPr id="14" name="Groupe 13">
            <a:extLst>
              <a:ext uri="{FF2B5EF4-FFF2-40B4-BE49-F238E27FC236}">
                <a16:creationId xmlns:a16="http://schemas.microsoft.com/office/drawing/2014/main" id="{F84092F1-256C-480A-AE54-D716BA4EAB7D}"/>
              </a:ext>
            </a:extLst>
          </p:cNvPr>
          <p:cNvGrpSpPr/>
          <p:nvPr/>
        </p:nvGrpSpPr>
        <p:grpSpPr>
          <a:xfrm>
            <a:off x="735751" y="1763559"/>
            <a:ext cx="3384147" cy="4454574"/>
            <a:chOff x="735751" y="1763559"/>
            <a:chExt cx="3384147" cy="4454574"/>
          </a:xfrm>
        </p:grpSpPr>
        <p:pic>
          <p:nvPicPr>
            <p:cNvPr id="3" name="Image 2">
              <a:extLst>
                <a:ext uri="{FF2B5EF4-FFF2-40B4-BE49-F238E27FC236}">
                  <a16:creationId xmlns:a16="http://schemas.microsoft.com/office/drawing/2014/main" id="{98EF946B-7AEB-4BD1-BF5F-65A4B47EF6C0}"/>
                </a:ext>
              </a:extLst>
            </p:cNvPr>
            <p:cNvPicPr>
              <a:picLocks noChangeAspect="1"/>
            </p:cNvPicPr>
            <p:nvPr/>
          </p:nvPicPr>
          <p:blipFill>
            <a:blip r:embed="rId4"/>
            <a:stretch>
              <a:fillRect/>
            </a:stretch>
          </p:blipFill>
          <p:spPr>
            <a:xfrm rot="20657763">
              <a:off x="735751" y="1763559"/>
              <a:ext cx="3384147" cy="4454574"/>
            </a:xfrm>
            <a:prstGeom prst="rect">
              <a:avLst/>
            </a:prstGeom>
          </p:spPr>
        </p:pic>
        <p:sp>
          <p:nvSpPr>
            <p:cNvPr id="7" name="ZoneTexte 6">
              <a:extLst>
                <a:ext uri="{FF2B5EF4-FFF2-40B4-BE49-F238E27FC236}">
                  <a16:creationId xmlns:a16="http://schemas.microsoft.com/office/drawing/2014/main" id="{703105D7-3DCF-4A80-8BFA-D91091AD1989}"/>
                </a:ext>
              </a:extLst>
            </p:cNvPr>
            <p:cNvSpPr txBox="1"/>
            <p:nvPr/>
          </p:nvSpPr>
          <p:spPr>
            <a:xfrm rot="18085889">
              <a:off x="365409" y="3245179"/>
              <a:ext cx="3731235" cy="769441"/>
            </a:xfrm>
            <a:prstGeom prst="rect">
              <a:avLst/>
            </a:prstGeom>
            <a:noFill/>
          </p:spPr>
          <p:txBody>
            <a:bodyPr wrap="square" rtlCol="0">
              <a:spAutoFit/>
            </a:bodyPr>
            <a:lstStyle/>
            <a:p>
              <a:pPr algn="ctr"/>
              <a:r>
                <a:rPr lang="es-ES" sz="4400" noProof="0" dirty="0">
                  <a:solidFill>
                    <a:srgbClr val="FF0000"/>
                  </a:solidFill>
                  <a:effectLst>
                    <a:outerShdw blurRad="38100" dist="38100" dir="2700000" algn="tl">
                      <a:srgbClr val="000000">
                        <a:alpha val="43137"/>
                      </a:srgbClr>
                    </a:outerShdw>
                  </a:effectLst>
                </a:rPr>
                <a:t>PROYECTO</a:t>
              </a:r>
            </a:p>
          </p:txBody>
        </p:sp>
      </p:grpSp>
    </p:spTree>
    <p:extLst>
      <p:ext uri="{BB962C8B-B14F-4D97-AF65-F5344CB8AC3E}">
        <p14:creationId xmlns:p14="http://schemas.microsoft.com/office/powerpoint/2010/main" val="27929568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23F543-E7C9-475A-AF76-AA5FF86FE4C1}"/>
              </a:ext>
            </a:extLst>
          </p:cNvPr>
          <p:cNvSpPr>
            <a:spLocks noGrp="1"/>
          </p:cNvSpPr>
          <p:nvPr>
            <p:ph type="title"/>
          </p:nvPr>
        </p:nvSpPr>
        <p:spPr>
          <a:xfrm>
            <a:off x="1647851" y="379339"/>
            <a:ext cx="10112426" cy="574284"/>
          </a:xfrm>
        </p:spPr>
        <p:txBody>
          <a:bodyPr/>
          <a:lstStyle/>
          <a:p>
            <a:r>
              <a:rPr lang="es-ES" sz="2800" noProof="0" dirty="0"/>
              <a:t>Materiales para el seminario web</a:t>
            </a:r>
          </a:p>
        </p:txBody>
      </p:sp>
      <p:grpSp>
        <p:nvGrpSpPr>
          <p:cNvPr id="8" name="Groupe 7">
            <a:extLst>
              <a:ext uri="{FF2B5EF4-FFF2-40B4-BE49-F238E27FC236}">
                <a16:creationId xmlns:a16="http://schemas.microsoft.com/office/drawing/2014/main" id="{0877780F-87AF-43C4-A61E-24D91C927F93}"/>
              </a:ext>
            </a:extLst>
          </p:cNvPr>
          <p:cNvGrpSpPr/>
          <p:nvPr/>
        </p:nvGrpSpPr>
        <p:grpSpPr>
          <a:xfrm>
            <a:off x="4466051" y="1179558"/>
            <a:ext cx="6310412" cy="5293765"/>
            <a:chOff x="4381830" y="1227684"/>
            <a:chExt cx="6310412" cy="5293765"/>
          </a:xfrm>
        </p:grpSpPr>
        <p:pic>
          <p:nvPicPr>
            <p:cNvPr id="4" name="Image 3">
              <a:extLst>
                <a:ext uri="{FF2B5EF4-FFF2-40B4-BE49-F238E27FC236}">
                  <a16:creationId xmlns:a16="http://schemas.microsoft.com/office/drawing/2014/main" id="{D2B3AFE2-9123-4E19-A621-4BF3F1ECC397}"/>
                </a:ext>
              </a:extLst>
            </p:cNvPr>
            <p:cNvPicPr>
              <a:picLocks noChangeAspect="1"/>
            </p:cNvPicPr>
            <p:nvPr/>
          </p:nvPicPr>
          <p:blipFill>
            <a:blip r:embed="rId2"/>
            <a:stretch>
              <a:fillRect/>
            </a:stretch>
          </p:blipFill>
          <p:spPr>
            <a:xfrm>
              <a:off x="4438650" y="1227684"/>
              <a:ext cx="6253592" cy="5293765"/>
            </a:xfrm>
            <a:prstGeom prst="rect">
              <a:avLst/>
            </a:prstGeom>
          </p:spPr>
        </p:pic>
        <p:sp>
          <p:nvSpPr>
            <p:cNvPr id="7" name="ZoneTexte 6">
              <a:extLst>
                <a:ext uri="{FF2B5EF4-FFF2-40B4-BE49-F238E27FC236}">
                  <a16:creationId xmlns:a16="http://schemas.microsoft.com/office/drawing/2014/main" id="{50727C3C-E2B6-4B5B-9CE7-5B8291C524B0}"/>
                </a:ext>
              </a:extLst>
            </p:cNvPr>
            <p:cNvSpPr txBox="1"/>
            <p:nvPr/>
          </p:nvSpPr>
          <p:spPr>
            <a:xfrm>
              <a:off x="4381830" y="3429000"/>
              <a:ext cx="1050874" cy="830997"/>
            </a:xfrm>
            <a:prstGeom prst="rect">
              <a:avLst/>
            </a:prstGeom>
            <a:noFill/>
          </p:spPr>
          <p:txBody>
            <a:bodyPr wrap="square" rtlCol="0">
              <a:spAutoFit/>
            </a:bodyPr>
            <a:lstStyle/>
            <a:p>
              <a:pPr algn="r"/>
              <a:r>
                <a:rPr lang="es-ES" sz="800" b="1" u="sng" noProof="0" dirty="0" err="1">
                  <a:solidFill>
                    <a:schemeClr val="accent5">
                      <a:lumMod val="75000"/>
                    </a:schemeClr>
                  </a:solidFill>
                  <a:highlight>
                    <a:srgbClr val="FFFF00"/>
                  </a:highlight>
                </a:rPr>
                <a:t>Physical</a:t>
              </a:r>
              <a:r>
                <a:rPr lang="es-ES" sz="800" b="1" u="sng" noProof="0" dirty="0">
                  <a:solidFill>
                    <a:schemeClr val="accent5">
                      <a:lumMod val="75000"/>
                    </a:schemeClr>
                  </a:solidFill>
                  <a:highlight>
                    <a:srgbClr val="FFFF00"/>
                  </a:highlight>
                </a:rPr>
                <a:t> </a:t>
              </a:r>
              <a:r>
                <a:rPr lang="es-ES" sz="800" b="1" u="sng" noProof="0" dirty="0" err="1">
                  <a:solidFill>
                    <a:schemeClr val="accent5">
                      <a:lumMod val="75000"/>
                    </a:schemeClr>
                  </a:solidFill>
                  <a:highlight>
                    <a:srgbClr val="FFFF00"/>
                  </a:highlight>
                </a:rPr>
                <a:t>Services</a:t>
              </a:r>
              <a:r>
                <a:rPr lang="es-ES" sz="800" b="1" u="sng" noProof="0" dirty="0">
                  <a:solidFill>
                    <a:schemeClr val="accent5">
                      <a:lumMod val="75000"/>
                    </a:schemeClr>
                  </a:solidFill>
                  <a:highlight>
                    <a:srgbClr val="FFFF00"/>
                  </a:highlight>
                </a:rPr>
                <a:t> </a:t>
              </a:r>
              <a:r>
                <a:rPr lang="es-ES" sz="800" b="1" u="sng" noProof="0" dirty="0" err="1">
                  <a:solidFill>
                    <a:schemeClr val="accent5">
                      <a:lumMod val="75000"/>
                    </a:schemeClr>
                  </a:solidFill>
                  <a:highlight>
                    <a:srgbClr val="FFFF00"/>
                  </a:highlight>
                </a:rPr>
                <a:t>Publications</a:t>
              </a:r>
              <a:endParaRPr lang="es-ES" sz="800" b="1" u="sng" noProof="0" dirty="0">
                <a:solidFill>
                  <a:schemeClr val="accent5">
                    <a:lumMod val="75000"/>
                  </a:schemeClr>
                </a:solidFill>
                <a:highlight>
                  <a:srgbClr val="FFFF00"/>
                </a:highlight>
              </a:endParaRPr>
            </a:p>
            <a:p>
              <a:pPr algn="r"/>
              <a:endParaRPr lang="es-ES" sz="800" b="1" u="sng" noProof="0" dirty="0">
                <a:solidFill>
                  <a:schemeClr val="accent5">
                    <a:lumMod val="75000"/>
                  </a:schemeClr>
                </a:solidFill>
                <a:highlight>
                  <a:srgbClr val="FFFF00"/>
                </a:highlight>
              </a:endParaRPr>
            </a:p>
            <a:p>
              <a:pPr algn="r"/>
              <a:r>
                <a:rPr lang="es-ES" sz="800" b="1" u="sng" noProof="0" dirty="0" err="1">
                  <a:solidFill>
                    <a:schemeClr val="accent5">
                      <a:lumMod val="75000"/>
                    </a:schemeClr>
                  </a:solidFill>
                  <a:highlight>
                    <a:srgbClr val="FFFF00"/>
                  </a:highlight>
                </a:rPr>
                <a:t>Capacity</a:t>
              </a:r>
              <a:r>
                <a:rPr lang="es-ES" sz="800" b="1" u="sng" noProof="0" dirty="0">
                  <a:solidFill>
                    <a:schemeClr val="accent5">
                      <a:lumMod val="75000"/>
                    </a:schemeClr>
                  </a:solidFill>
                  <a:highlight>
                    <a:srgbClr val="FFFF00"/>
                  </a:highlight>
                </a:rPr>
                <a:t> </a:t>
              </a:r>
              <a:r>
                <a:rPr lang="es-ES" sz="800" b="1" u="sng" noProof="0" dirty="0" err="1">
                  <a:solidFill>
                    <a:schemeClr val="accent5">
                      <a:lumMod val="75000"/>
                    </a:schemeClr>
                  </a:solidFill>
                  <a:highlight>
                    <a:srgbClr val="FFFF00"/>
                  </a:highlight>
                </a:rPr>
                <a:t>Building</a:t>
              </a:r>
              <a:endParaRPr lang="es-ES" sz="800" b="1" u="sng" noProof="0" dirty="0">
                <a:solidFill>
                  <a:schemeClr val="accent5">
                    <a:lumMod val="75000"/>
                  </a:schemeClr>
                </a:solidFill>
                <a:highlight>
                  <a:srgbClr val="FFFF00"/>
                </a:highlight>
              </a:endParaRPr>
            </a:p>
            <a:p>
              <a:pPr algn="r"/>
              <a:endParaRPr lang="es-ES" sz="800" b="1" u="sng" noProof="0" dirty="0">
                <a:solidFill>
                  <a:schemeClr val="accent5">
                    <a:lumMod val="75000"/>
                  </a:schemeClr>
                </a:solidFill>
                <a:highlight>
                  <a:srgbClr val="FFFF00"/>
                </a:highlight>
              </a:endParaRPr>
            </a:p>
            <a:p>
              <a:pPr algn="r"/>
              <a:r>
                <a:rPr lang="es-ES" sz="800" b="1" u="sng" noProof="0" dirty="0">
                  <a:solidFill>
                    <a:schemeClr val="accent5">
                      <a:lumMod val="75000"/>
                    </a:schemeClr>
                  </a:solidFill>
                </a:rPr>
                <a:t>UPU </a:t>
              </a:r>
              <a:r>
                <a:rPr lang="es-ES" sz="800" b="1" u="sng" noProof="0" dirty="0" err="1">
                  <a:solidFill>
                    <a:schemeClr val="accent5">
                      <a:lumMod val="75000"/>
                    </a:schemeClr>
                  </a:solidFill>
                </a:rPr>
                <a:t>Forms</a:t>
              </a:r>
              <a:endParaRPr lang="es-ES" sz="800" b="1" u="sng" noProof="0" dirty="0">
                <a:solidFill>
                  <a:schemeClr val="accent5">
                    <a:lumMod val="75000"/>
                  </a:schemeClr>
                </a:solidFill>
              </a:endParaRPr>
            </a:p>
          </p:txBody>
        </p:sp>
      </p:grpSp>
      <p:sp>
        <p:nvSpPr>
          <p:cNvPr id="9" name="ZoneTexte 8">
            <a:extLst>
              <a:ext uri="{FF2B5EF4-FFF2-40B4-BE49-F238E27FC236}">
                <a16:creationId xmlns:a16="http://schemas.microsoft.com/office/drawing/2014/main" id="{7839E34B-CD4B-44F7-8C00-BAA508DC03F2}"/>
              </a:ext>
            </a:extLst>
          </p:cNvPr>
          <p:cNvSpPr txBox="1"/>
          <p:nvPr/>
        </p:nvSpPr>
        <p:spPr>
          <a:xfrm>
            <a:off x="1170570" y="4878223"/>
            <a:ext cx="3413471" cy="1600438"/>
          </a:xfrm>
          <a:prstGeom prst="rect">
            <a:avLst/>
          </a:prstGeom>
          <a:solidFill>
            <a:schemeClr val="accent5">
              <a:lumMod val="20000"/>
              <a:lumOff val="80000"/>
            </a:schemeClr>
          </a:solidFill>
        </p:spPr>
        <p:txBody>
          <a:bodyPr wrap="square">
            <a:spAutoFit/>
          </a:bodyPr>
          <a:lstStyle/>
          <a:p>
            <a:r>
              <a:rPr lang="es-ES" sz="1400" noProof="0" dirty="0">
                <a:solidFill>
                  <a:schemeClr val="accent1"/>
                </a:solidFill>
                <a:latin typeface="Verdana" panose="020B0604030504040204" pitchFamily="34" charset="0"/>
                <a:ea typeface="Verdana" panose="020B0604030504040204" pitchFamily="34" charset="0"/>
              </a:rPr>
              <a:t>Seminarios web</a:t>
            </a:r>
          </a:p>
          <a:p>
            <a:endParaRPr lang="es-ES" sz="1400" noProof="0" dirty="0">
              <a:solidFill>
                <a:schemeClr val="accent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s-ES" sz="1400" noProof="0" dirty="0">
                <a:solidFill>
                  <a:schemeClr val="accent1"/>
                </a:solidFill>
                <a:latin typeface="Verdana" panose="020B0604030504040204" pitchFamily="34" charset="0"/>
                <a:ea typeface="Verdana" panose="020B0604030504040204" pitchFamily="34" charset="0"/>
              </a:rPr>
              <a:t>Presentaciones</a:t>
            </a:r>
          </a:p>
          <a:p>
            <a:pPr marL="285750" indent="-285750">
              <a:buFont typeface="Arial" panose="020B0604020202020204" pitchFamily="34" charset="0"/>
              <a:buChar char="•"/>
            </a:pPr>
            <a:endParaRPr lang="es-ES" sz="1400" noProof="0" dirty="0">
              <a:solidFill>
                <a:schemeClr val="accent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s-ES" sz="1400" noProof="0" dirty="0">
                <a:solidFill>
                  <a:schemeClr val="accent1"/>
                </a:solidFill>
                <a:latin typeface="Verdana" panose="020B0604030504040204" pitchFamily="34" charset="0"/>
                <a:ea typeface="Verdana" panose="020B0604030504040204" pitchFamily="34" charset="0"/>
              </a:rPr>
              <a:t>Preguntas y respuestas en línea</a:t>
            </a:r>
          </a:p>
          <a:p>
            <a:pPr marL="285750" indent="-285750">
              <a:buFont typeface="Arial" panose="020B0604020202020204" pitchFamily="34" charset="0"/>
              <a:buChar char="•"/>
            </a:pPr>
            <a:endParaRPr lang="es-ES" sz="1400" noProof="0" dirty="0">
              <a:solidFill>
                <a:schemeClr val="accent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s-ES" sz="1400" noProof="0" dirty="0">
                <a:solidFill>
                  <a:schemeClr val="accent1"/>
                </a:solidFill>
                <a:latin typeface="Verdana" panose="020B0604030504040204" pitchFamily="34" charset="0"/>
                <a:ea typeface="Verdana" panose="020B0604030504040204" pitchFamily="34" charset="0"/>
              </a:rPr>
              <a:t>Ver el seminario web</a:t>
            </a:r>
          </a:p>
        </p:txBody>
      </p:sp>
      <p:cxnSp>
        <p:nvCxnSpPr>
          <p:cNvPr id="12" name="Connecteur : en angle 11">
            <a:extLst>
              <a:ext uri="{FF2B5EF4-FFF2-40B4-BE49-F238E27FC236}">
                <a16:creationId xmlns:a16="http://schemas.microsoft.com/office/drawing/2014/main" id="{8909D5C2-26ED-447E-9613-0C1AD1FE7A48}"/>
              </a:ext>
            </a:extLst>
          </p:cNvPr>
          <p:cNvCxnSpPr>
            <a:cxnSpLocks/>
            <a:endCxn id="9" idx="0"/>
          </p:cNvCxnSpPr>
          <p:nvPr/>
        </p:nvCxnSpPr>
        <p:spPr>
          <a:xfrm rot="10800000" flipV="1">
            <a:off x="2877306" y="3892215"/>
            <a:ext cx="1706730" cy="986008"/>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4AC74CDE-6613-47A6-B14D-16E709FD901A}"/>
              </a:ext>
            </a:extLst>
          </p:cNvPr>
          <p:cNvSpPr txBox="1"/>
          <p:nvPr/>
        </p:nvSpPr>
        <p:spPr>
          <a:xfrm>
            <a:off x="935665" y="2624848"/>
            <a:ext cx="2156451" cy="738664"/>
          </a:xfrm>
          <a:prstGeom prst="rect">
            <a:avLst/>
          </a:prstGeom>
          <a:solidFill>
            <a:schemeClr val="accent5">
              <a:lumMod val="20000"/>
              <a:lumOff val="80000"/>
            </a:schemeClr>
          </a:solidFill>
        </p:spPr>
        <p:txBody>
          <a:bodyPr wrap="square">
            <a:spAutoFit/>
          </a:bodyPr>
          <a:lstStyle/>
          <a:p>
            <a:r>
              <a:rPr lang="es-ES" sz="1400" noProof="0" dirty="0">
                <a:solidFill>
                  <a:schemeClr val="accent1"/>
                </a:solidFill>
                <a:latin typeface="Verdana" panose="020B0604030504040204" pitchFamily="34" charset="0"/>
                <a:ea typeface="Verdana" panose="020B0604030504040204" pitchFamily="34" charset="0"/>
              </a:rPr>
              <a:t>Guías</a:t>
            </a:r>
          </a:p>
          <a:p>
            <a:endParaRPr lang="es-ES" sz="1400" noProof="0" dirty="0">
              <a:solidFill>
                <a:schemeClr val="accent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s-ES" sz="1400" noProof="0" dirty="0">
                <a:solidFill>
                  <a:schemeClr val="accent1"/>
                </a:solidFill>
                <a:latin typeface="Verdana" panose="020B0604030504040204" pitchFamily="34" charset="0"/>
                <a:ea typeface="Verdana" panose="020B0604030504040204" pitchFamily="34" charset="0"/>
              </a:rPr>
              <a:t>Guía del Usuario </a:t>
            </a:r>
          </a:p>
        </p:txBody>
      </p:sp>
      <p:cxnSp>
        <p:nvCxnSpPr>
          <p:cNvPr id="22" name="Connecteur : en angle 21">
            <a:extLst>
              <a:ext uri="{FF2B5EF4-FFF2-40B4-BE49-F238E27FC236}">
                <a16:creationId xmlns:a16="http://schemas.microsoft.com/office/drawing/2014/main" id="{C1CFAE67-D5FE-415A-8EF6-15DAB9599CB0}"/>
              </a:ext>
            </a:extLst>
          </p:cNvPr>
          <p:cNvCxnSpPr>
            <a:cxnSpLocks/>
            <a:endCxn id="13" idx="3"/>
          </p:cNvCxnSpPr>
          <p:nvPr/>
        </p:nvCxnSpPr>
        <p:spPr>
          <a:xfrm rot="10800000">
            <a:off x="3092117" y="2994181"/>
            <a:ext cx="1491933" cy="519057"/>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9818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D409044-B3A3-4E18-BE29-6E2BBD0C406D}"/>
              </a:ext>
            </a:extLst>
          </p:cNvPr>
          <p:cNvSpPr txBox="1"/>
          <p:nvPr/>
        </p:nvSpPr>
        <p:spPr>
          <a:xfrm>
            <a:off x="1621697" y="308357"/>
            <a:ext cx="9988777" cy="867930"/>
          </a:xfrm>
          <a:prstGeom prst="rect">
            <a:avLst/>
          </a:prstGeom>
          <a:noFill/>
        </p:spPr>
        <p:txBody>
          <a:bodyPr wrap="square">
            <a:spAutoFit/>
          </a:bodyPr>
          <a:lstStyle/>
          <a:p>
            <a:pPr>
              <a:lnSpc>
                <a:spcPct val="90000"/>
              </a:lnSpc>
              <a:spcBef>
                <a:spcPct val="0"/>
              </a:spcBef>
            </a:pPr>
            <a:r>
              <a:rPr lang="es-ES" sz="2800" b="1" noProof="0" dirty="0">
                <a:latin typeface="Verdana" panose="020B0604030504040204" pitchFamily="34" charset="0"/>
                <a:ea typeface="Verdana" panose="020B0604030504040204" pitchFamily="34" charset="0"/>
              </a:rPr>
              <a:t>Última información sobre el servicio de distribución con seguimiento y las sacas M </a:t>
            </a:r>
          </a:p>
        </p:txBody>
      </p:sp>
      <p:graphicFrame>
        <p:nvGraphicFramePr>
          <p:cNvPr id="13" name="Diagramme 12">
            <a:extLst>
              <a:ext uri="{FF2B5EF4-FFF2-40B4-BE49-F238E27FC236}">
                <a16:creationId xmlns:a16="http://schemas.microsoft.com/office/drawing/2014/main" id="{6729B14A-280F-4ACC-87E1-B658D3D81C59}"/>
              </a:ext>
            </a:extLst>
          </p:cNvPr>
          <p:cNvGraphicFramePr/>
          <p:nvPr>
            <p:extLst>
              <p:ext uri="{D42A27DB-BD31-4B8C-83A1-F6EECF244321}">
                <p14:modId xmlns:p14="http://schemas.microsoft.com/office/powerpoint/2010/main" val="3374081592"/>
              </p:ext>
            </p:extLst>
          </p:nvPr>
        </p:nvGraphicFramePr>
        <p:xfrm>
          <a:off x="1329489" y="951315"/>
          <a:ext cx="10473489" cy="5780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ZoneTexte 14">
            <a:extLst>
              <a:ext uri="{FF2B5EF4-FFF2-40B4-BE49-F238E27FC236}">
                <a16:creationId xmlns:a16="http://schemas.microsoft.com/office/drawing/2014/main" id="{B8EED0F8-B72E-4153-8C2B-6D11489E23F9}"/>
              </a:ext>
            </a:extLst>
          </p:cNvPr>
          <p:cNvSpPr txBox="1"/>
          <p:nvPr/>
        </p:nvSpPr>
        <p:spPr>
          <a:xfrm>
            <a:off x="1706436" y="1845519"/>
            <a:ext cx="852453" cy="461665"/>
          </a:xfrm>
          <a:prstGeom prst="rect">
            <a:avLst/>
          </a:prstGeom>
          <a:noFill/>
        </p:spPr>
        <p:txBody>
          <a:bodyPr wrap="square">
            <a:spAutoFit/>
          </a:bodyPr>
          <a:lstStyle/>
          <a:p>
            <a:r>
              <a:rPr lang="es-ES" sz="2400" b="1" noProof="0" dirty="0">
                <a:solidFill>
                  <a:schemeClr val="accent1"/>
                </a:solidFill>
                <a:latin typeface="Verdana" panose="020B0604030504040204" pitchFamily="34" charset="0"/>
                <a:ea typeface="Verdana" panose="020B0604030504040204" pitchFamily="34" charset="0"/>
              </a:rPr>
              <a:t>114</a:t>
            </a:r>
          </a:p>
        </p:txBody>
      </p:sp>
      <p:sp>
        <p:nvSpPr>
          <p:cNvPr id="16" name="ZoneTexte 15">
            <a:extLst>
              <a:ext uri="{FF2B5EF4-FFF2-40B4-BE49-F238E27FC236}">
                <a16:creationId xmlns:a16="http://schemas.microsoft.com/office/drawing/2014/main" id="{A1B2C230-FFBB-4483-9030-F3B09E786937}"/>
              </a:ext>
            </a:extLst>
          </p:cNvPr>
          <p:cNvSpPr txBox="1"/>
          <p:nvPr/>
        </p:nvSpPr>
        <p:spPr>
          <a:xfrm>
            <a:off x="2053938" y="3615767"/>
            <a:ext cx="1009901" cy="461665"/>
          </a:xfrm>
          <a:prstGeom prst="rect">
            <a:avLst/>
          </a:prstGeom>
          <a:noFill/>
        </p:spPr>
        <p:txBody>
          <a:bodyPr wrap="square">
            <a:spAutoFit/>
          </a:bodyPr>
          <a:lstStyle/>
          <a:p>
            <a:pPr algn="ctr"/>
            <a:r>
              <a:rPr lang="es-ES" sz="2400" b="1" noProof="0" dirty="0">
                <a:solidFill>
                  <a:schemeClr val="accent1"/>
                </a:solidFill>
                <a:latin typeface="Verdana" panose="020B0604030504040204" pitchFamily="34" charset="0"/>
                <a:ea typeface="Verdana" panose="020B0604030504040204" pitchFamily="34" charset="0"/>
              </a:rPr>
              <a:t>79</a:t>
            </a:r>
            <a:endParaRPr lang="es-ES" sz="3600" b="1" noProof="0" dirty="0">
              <a:solidFill>
                <a:schemeClr val="accent1"/>
              </a:solidFill>
              <a:latin typeface="Verdana" panose="020B0604030504040204" pitchFamily="34" charset="0"/>
              <a:ea typeface="Verdana" panose="020B0604030504040204" pitchFamily="34" charset="0"/>
            </a:endParaRPr>
          </a:p>
        </p:txBody>
      </p:sp>
      <p:sp>
        <p:nvSpPr>
          <p:cNvPr id="17" name="ZoneTexte 16">
            <a:extLst>
              <a:ext uri="{FF2B5EF4-FFF2-40B4-BE49-F238E27FC236}">
                <a16:creationId xmlns:a16="http://schemas.microsoft.com/office/drawing/2014/main" id="{DB40BC14-424D-4508-AA51-73BBA7375024}"/>
              </a:ext>
            </a:extLst>
          </p:cNvPr>
          <p:cNvSpPr txBox="1"/>
          <p:nvPr/>
        </p:nvSpPr>
        <p:spPr>
          <a:xfrm>
            <a:off x="1621697" y="5377396"/>
            <a:ext cx="1009901" cy="461665"/>
          </a:xfrm>
          <a:prstGeom prst="rect">
            <a:avLst/>
          </a:prstGeom>
          <a:noFill/>
        </p:spPr>
        <p:txBody>
          <a:bodyPr wrap="square">
            <a:spAutoFit/>
          </a:bodyPr>
          <a:lstStyle/>
          <a:p>
            <a:pPr algn="ctr"/>
            <a:r>
              <a:rPr lang="es-ES" sz="2400" b="1" noProof="0" dirty="0">
                <a:solidFill>
                  <a:schemeClr val="accent1"/>
                </a:solidFill>
                <a:latin typeface="Verdana" panose="020B0604030504040204" pitchFamily="34" charset="0"/>
                <a:ea typeface="Verdana" panose="020B0604030504040204" pitchFamily="34" charset="0"/>
              </a:rPr>
              <a:t>77</a:t>
            </a:r>
            <a:endParaRPr lang="es-ES" sz="3600" b="1" noProof="0" dirty="0">
              <a:solidFill>
                <a:schemeClr val="accent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747592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a:extLst>
              <a:ext uri="{FF2B5EF4-FFF2-40B4-BE49-F238E27FC236}">
                <a16:creationId xmlns:a16="http://schemas.microsoft.com/office/drawing/2014/main" id="{6F2AF5D1-05EB-4375-BC71-9FAB8A387055}"/>
              </a:ext>
            </a:extLst>
          </p:cNvPr>
          <p:cNvGraphicFramePr/>
          <p:nvPr>
            <p:extLst>
              <p:ext uri="{D42A27DB-BD31-4B8C-83A1-F6EECF244321}">
                <p14:modId xmlns:p14="http://schemas.microsoft.com/office/powerpoint/2010/main" val="1999491913"/>
              </p:ext>
            </p:extLst>
          </p:nvPr>
        </p:nvGraphicFramePr>
        <p:xfrm>
          <a:off x="493049" y="1753254"/>
          <a:ext cx="11287825" cy="4824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id="{CD409044-B3A3-4E18-BE29-6E2BBD0C406D}"/>
              </a:ext>
            </a:extLst>
          </p:cNvPr>
          <p:cNvSpPr txBox="1"/>
          <p:nvPr/>
        </p:nvSpPr>
        <p:spPr>
          <a:xfrm>
            <a:off x="1621697" y="283441"/>
            <a:ext cx="9934074" cy="1006429"/>
          </a:xfrm>
          <a:prstGeom prst="rect">
            <a:avLst/>
          </a:prstGeom>
          <a:noFill/>
        </p:spPr>
        <p:txBody>
          <a:bodyPr wrap="square">
            <a:spAutoFit/>
          </a:bodyPr>
          <a:lstStyle/>
          <a:p>
            <a:pPr>
              <a:lnSpc>
                <a:spcPct val="90000"/>
              </a:lnSpc>
              <a:spcBef>
                <a:spcPct val="0"/>
              </a:spcBef>
            </a:pPr>
            <a:r>
              <a:rPr lang="es-ES" sz="2200" b="1" noProof="0" dirty="0">
                <a:latin typeface="Verdana" panose="020B0604030504040204" pitchFamily="34" charset="0"/>
                <a:ea typeface="Verdana" panose="020B0604030504040204" pitchFamily="34" charset="0"/>
              </a:rPr>
              <a:t>Si desea realizar consultas u obtener información adicional, no dude en comunicarse con nosotros a las siguientes direcciones:</a:t>
            </a:r>
          </a:p>
        </p:txBody>
      </p:sp>
    </p:spTree>
    <p:extLst>
      <p:ext uri="{BB962C8B-B14F-4D97-AF65-F5344CB8AC3E}">
        <p14:creationId xmlns:p14="http://schemas.microsoft.com/office/powerpoint/2010/main" val="2505271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CDC8BD9-6031-4FF8-848F-CAEC1A929B8F}"/>
              </a:ext>
            </a:extLst>
          </p:cNvPr>
          <p:cNvSpPr txBox="1"/>
          <p:nvPr/>
        </p:nvSpPr>
        <p:spPr>
          <a:xfrm>
            <a:off x="3047499" y="1977687"/>
            <a:ext cx="6097002" cy="2554545"/>
          </a:xfrm>
          <a:prstGeom prst="rect">
            <a:avLst/>
          </a:prstGeom>
          <a:noFill/>
        </p:spPr>
        <p:txBody>
          <a:bodyPr wrap="square">
            <a:spAutoFit/>
          </a:bodyPr>
          <a:lstStyle/>
          <a:p>
            <a:pPr algn="ctr"/>
            <a:br>
              <a:rPr lang="es-ES" sz="3200" b="1" noProof="0" dirty="0">
                <a:latin typeface="Verdana" panose="020B0604030504040204" pitchFamily="34" charset="0"/>
                <a:ea typeface="Verdana" panose="020B0604030504040204" pitchFamily="34" charset="0"/>
              </a:rPr>
            </a:br>
            <a:br>
              <a:rPr lang="es-ES" sz="3200" b="1" noProof="0" dirty="0">
                <a:latin typeface="Verdana" panose="020B0604030504040204" pitchFamily="34" charset="0"/>
                <a:ea typeface="Verdana" panose="020B0604030504040204" pitchFamily="34" charset="0"/>
              </a:rPr>
            </a:br>
            <a:r>
              <a:rPr lang="es-ES" sz="3200" b="1" noProof="0" dirty="0">
                <a:latin typeface="Verdana" panose="020B0604030504040204" pitchFamily="34" charset="0"/>
                <a:ea typeface="Verdana" panose="020B0604030504040204" pitchFamily="34" charset="0"/>
              </a:rPr>
              <a:t>Muchas gracias por su atención </a:t>
            </a:r>
            <a:br>
              <a:rPr lang="es-ES" sz="3200" b="1" noProof="0" dirty="0">
                <a:latin typeface="Verdana" panose="020B0604030504040204" pitchFamily="34" charset="0"/>
                <a:ea typeface="Verdana" panose="020B0604030504040204" pitchFamily="34" charset="0"/>
              </a:rPr>
            </a:br>
            <a:endParaRPr lang="es-ES" sz="3200" b="1" noProof="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12229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5BC8559-35C5-664C-E58D-7D7539922C74}"/>
              </a:ext>
            </a:extLst>
          </p:cNvPr>
          <p:cNvSpPr txBox="1">
            <a:spLocks/>
          </p:cNvSpPr>
          <p:nvPr/>
        </p:nvSpPr>
        <p:spPr>
          <a:xfrm>
            <a:off x="531223" y="1575880"/>
            <a:ext cx="11120846" cy="440663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457200" marR="0" lvl="0" indent="-4572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endParaRPr kumimoji="0" lang="es-ES" sz="20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sym typeface="Wingdings" panose="05000000000000000000" pitchFamily="2" charset="2"/>
            </a:endParaRPr>
          </a:p>
        </p:txBody>
      </p:sp>
      <p:graphicFrame>
        <p:nvGraphicFramePr>
          <p:cNvPr id="5" name="Diagram 4"/>
          <p:cNvGraphicFramePr/>
          <p:nvPr>
            <p:extLst>
              <p:ext uri="{D42A27DB-BD31-4B8C-83A1-F6EECF244321}">
                <p14:modId xmlns:p14="http://schemas.microsoft.com/office/powerpoint/2010/main" val="491734954"/>
              </p:ext>
            </p:extLst>
          </p:nvPr>
        </p:nvGraphicFramePr>
        <p:xfrm>
          <a:off x="2882155" y="1314826"/>
          <a:ext cx="8566133" cy="4740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rrow: Notched Right 3">
            <a:extLst>
              <a:ext uri="{FF2B5EF4-FFF2-40B4-BE49-F238E27FC236}">
                <a16:creationId xmlns:a16="http://schemas.microsoft.com/office/drawing/2014/main" id="{7E79FBBE-7BD1-429B-9FAE-9ECAC3F2BD24}"/>
              </a:ext>
            </a:extLst>
          </p:cNvPr>
          <p:cNvSpPr/>
          <p:nvPr/>
        </p:nvSpPr>
        <p:spPr>
          <a:xfrm>
            <a:off x="2181522" y="3146123"/>
            <a:ext cx="993703" cy="954412"/>
          </a:xfrm>
          <a:prstGeom prst="notched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E555A50D-B979-4037-B463-E6C28B432582}"/>
              </a:ext>
            </a:extLst>
          </p:cNvPr>
          <p:cNvSpPr txBox="1">
            <a:spLocks/>
          </p:cNvSpPr>
          <p:nvPr/>
        </p:nvSpPr>
        <p:spPr>
          <a:xfrm>
            <a:off x="1585520" y="227158"/>
            <a:ext cx="9862768" cy="812130"/>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r>
              <a:rPr lang="es-ES" sz="2200" noProof="0" dirty="0">
                <a:solidFill>
                  <a:prstClr val="black"/>
                </a:solidFill>
                <a:cs typeface="Arial" panose="020B0604020202020204" pitchFamily="34" charset="0"/>
              </a:rPr>
              <a:t>Orientación a los clientes y a sus necesidades</a:t>
            </a:r>
          </a:p>
          <a:p>
            <a:pPr>
              <a:defRPr/>
            </a:pPr>
            <a:r>
              <a:rPr lang="es-ES" sz="2200" noProof="0" dirty="0">
                <a:solidFill>
                  <a:schemeClr val="tx1">
                    <a:lumMod val="50000"/>
                    <a:lumOff val="50000"/>
                  </a:schemeClr>
                </a:solidFill>
                <a:cs typeface="Arial" panose="020B0604020202020204" pitchFamily="34" charset="0"/>
              </a:rPr>
              <a:t>Modificaciones relativas a los productos que entran en vigor el 1</a:t>
            </a:r>
            <a:r>
              <a:rPr lang="es-ES" sz="2200" dirty="0">
                <a:solidFill>
                  <a:schemeClr val="bg1">
                    <a:lumMod val="50000"/>
                  </a:schemeClr>
                </a:solidFill>
              </a:rPr>
              <a:t>º</a:t>
            </a:r>
            <a:r>
              <a:rPr lang="es-ES" sz="2200" noProof="0" dirty="0">
                <a:solidFill>
                  <a:schemeClr val="tx1">
                    <a:lumMod val="50000"/>
                    <a:lumOff val="50000"/>
                  </a:schemeClr>
                </a:solidFill>
                <a:cs typeface="Arial" panose="020B0604020202020204" pitchFamily="34" charset="0"/>
              </a:rPr>
              <a:t> de enero de 2026</a:t>
            </a:r>
          </a:p>
        </p:txBody>
      </p:sp>
      <p:pic>
        <p:nvPicPr>
          <p:cNvPr id="18" name="Picture 17" descr="image.jpg">
            <a:extLst>
              <a:ext uri="{FF2B5EF4-FFF2-40B4-BE49-F238E27FC236}">
                <a16:creationId xmlns:a16="http://schemas.microsoft.com/office/drawing/2014/main" id="{F2E8DE23-3EDB-413D-ADF3-211E3CD92DB2}"/>
              </a:ext>
            </a:extLst>
          </p:cNvPr>
          <p:cNvPicPr>
            <a:picLocks noChangeAspect="1"/>
          </p:cNvPicPr>
          <p:nvPr/>
        </p:nvPicPr>
        <p:blipFill>
          <a:blip r:embed="rId8"/>
          <a:stretch>
            <a:fillRect/>
          </a:stretch>
        </p:blipFill>
        <p:spPr>
          <a:xfrm>
            <a:off x="296058" y="2708929"/>
            <a:ext cx="1828800" cy="1828800"/>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1825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35D29-844D-9B39-E66B-3F0C2F5A2FBA}"/>
              </a:ext>
            </a:extLst>
          </p:cNvPr>
          <p:cNvSpPr>
            <a:spLocks noGrp="1"/>
          </p:cNvSpPr>
          <p:nvPr>
            <p:ph type="ctrTitle"/>
          </p:nvPr>
        </p:nvSpPr>
        <p:spPr>
          <a:xfrm>
            <a:off x="1199965" y="2283593"/>
            <a:ext cx="9792070" cy="1809549"/>
          </a:xfrm>
        </p:spPr>
        <p:txBody>
          <a:bodyPr/>
          <a:lstStyle/>
          <a:p>
            <a:br>
              <a:rPr lang="es-ES" sz="3600" b="0" i="0" u="none" strike="noStrike" baseline="0" noProof="0" dirty="0">
                <a:solidFill>
                  <a:srgbClr val="000000"/>
                </a:solidFill>
              </a:rPr>
            </a:br>
            <a:r>
              <a:rPr lang="es-ES" sz="3600" noProof="0" dirty="0"/>
              <a:t> 2. Servicios físicos y disposiciones reglamentarias </a:t>
            </a:r>
          </a:p>
        </p:txBody>
      </p:sp>
    </p:spTree>
    <p:extLst>
      <p:ext uri="{BB962C8B-B14F-4D97-AF65-F5344CB8AC3E}">
        <p14:creationId xmlns:p14="http://schemas.microsoft.com/office/powerpoint/2010/main" val="1546347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B570373-A8F7-4F03-B36E-D216E63C61F8}"/>
              </a:ext>
            </a:extLst>
          </p:cNvPr>
          <p:cNvGrpSpPr/>
          <p:nvPr/>
        </p:nvGrpSpPr>
        <p:grpSpPr>
          <a:xfrm>
            <a:off x="360896" y="1271276"/>
            <a:ext cx="11394952" cy="1605943"/>
            <a:chOff x="0" y="0"/>
            <a:chExt cx="8498311" cy="1163646"/>
          </a:xfrm>
        </p:grpSpPr>
        <p:sp>
          <p:nvSpPr>
            <p:cNvPr id="5" name="Rectangle: Rounded Corners 4">
              <a:extLst>
                <a:ext uri="{FF2B5EF4-FFF2-40B4-BE49-F238E27FC236}">
                  <a16:creationId xmlns:a16="http://schemas.microsoft.com/office/drawing/2014/main" id="{0AB72268-8D0C-4C7C-AE03-AC9F271F1AF8}"/>
                </a:ext>
              </a:extLst>
            </p:cNvPr>
            <p:cNvSpPr/>
            <p:nvPr/>
          </p:nvSpPr>
          <p:spPr>
            <a:xfrm>
              <a:off x="0" y="0"/>
              <a:ext cx="8498311" cy="116364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noProof="0" dirty="0"/>
            </a:p>
          </p:txBody>
        </p:sp>
        <p:sp>
          <p:nvSpPr>
            <p:cNvPr id="6" name="Rectangle: Rounded Corners 4">
              <a:extLst>
                <a:ext uri="{FF2B5EF4-FFF2-40B4-BE49-F238E27FC236}">
                  <a16:creationId xmlns:a16="http://schemas.microsoft.com/office/drawing/2014/main" id="{FD66C5C5-58CA-4C83-866D-4A77A465F100}"/>
                </a:ext>
              </a:extLst>
            </p:cNvPr>
            <p:cNvSpPr txBox="1"/>
            <p:nvPr/>
          </p:nvSpPr>
          <p:spPr>
            <a:xfrm>
              <a:off x="34082" y="34082"/>
              <a:ext cx="8387426" cy="1095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just" defTabSz="755650">
                <a:lnSpc>
                  <a:spcPct val="90000"/>
                </a:lnSpc>
                <a:spcBef>
                  <a:spcPct val="0"/>
                </a:spcBef>
                <a:spcAft>
                  <a:spcPct val="35000"/>
                </a:spcAft>
              </a:pPr>
              <a:r>
                <a:rPr lang="es-ES" sz="1600" noProof="0" dirty="0">
                  <a:latin typeface="Verdana" panose="020B0604030504040204" pitchFamily="34" charset="0"/>
                  <a:ea typeface="Verdana" panose="020B0604030504040204" pitchFamily="34" charset="0"/>
                </a:rPr>
                <a:t>O</a:t>
              </a:r>
              <a:r>
                <a:rPr lang="es-ES" sz="1600" kern="1200" noProof="0" dirty="0">
                  <a:latin typeface="Verdana" panose="020B0604030504040204" pitchFamily="34" charset="0"/>
                  <a:ea typeface="Verdana" panose="020B0604030504040204" pitchFamily="34" charset="0"/>
                </a:rPr>
                <a:t>riginalmente, el servicio de certificación era un servicio suplementario obligatorio para los envíos de correspondencia que contienen documentos y mercaderías, con una garantía de responsabilidad de extremo a extremo y una visibilidad únicamente en </a:t>
              </a:r>
              <a:r>
                <a:rPr lang="es-ES" sz="1600" noProof="0" dirty="0">
                  <a:latin typeface="Verdana" panose="020B0604030504040204" pitchFamily="34" charset="0"/>
                  <a:ea typeface="Verdana" panose="020B0604030504040204" pitchFamily="34" charset="0"/>
                </a:rPr>
                <a:t>el punto de</a:t>
              </a:r>
              <a:r>
                <a:rPr lang="es-ES" sz="1600" kern="1200" noProof="0" dirty="0">
                  <a:latin typeface="Verdana" panose="020B0604030504040204" pitchFamily="34" charset="0"/>
                  <a:ea typeface="Verdana" panose="020B0604030504040204" pitchFamily="34" charset="0"/>
                </a:rPr>
                <a:t> distribución, pero sin seguimiento de extremo a extremo</a:t>
              </a:r>
              <a:r>
                <a:rPr lang="es-ES" sz="1600" noProof="0" dirty="0">
                  <a:latin typeface="Verdana" panose="020B0604030504040204" pitchFamily="34" charset="0"/>
                  <a:ea typeface="Verdana" panose="020B0604030504040204" pitchFamily="34" charset="0"/>
                </a:rPr>
                <a:t>. El objetivo inicial del servicio de certificación era ofrecer una prueba del depósito y obtener la firma del destinatario, principalmente para los documentos jurídicos</a:t>
              </a:r>
              <a:r>
                <a:rPr lang="es-ES" sz="1600" kern="1200" noProof="0" dirty="0">
                  <a:latin typeface="Verdana" panose="020B0604030504040204" pitchFamily="34" charset="0"/>
                  <a:ea typeface="Verdana" panose="020B0604030504040204" pitchFamily="34" charset="0"/>
                </a:rPr>
                <a:t> (</a:t>
              </a:r>
              <a:r>
                <a:rPr lang="es-ES" sz="1600" noProof="0" dirty="0">
                  <a:latin typeface="Verdana" panose="020B0604030504040204" pitchFamily="34" charset="0"/>
                  <a:ea typeface="Verdana" panose="020B0604030504040204" pitchFamily="34" charset="0"/>
                </a:rPr>
                <a:t>de un peso máximo de </a:t>
              </a:r>
              <a:r>
                <a:rPr lang="es-ES" sz="1600" kern="1200" noProof="0" dirty="0">
                  <a:latin typeface="Verdana" panose="020B0604030504040204" pitchFamily="34" charset="0"/>
                  <a:ea typeface="Verdana" panose="020B0604030504040204" pitchFamily="34" charset="0"/>
                </a:rPr>
                <a:t>2 kg).</a:t>
              </a:r>
            </a:p>
          </p:txBody>
        </p:sp>
      </p:grpSp>
      <p:grpSp>
        <p:nvGrpSpPr>
          <p:cNvPr id="7" name="Group 6">
            <a:extLst>
              <a:ext uri="{FF2B5EF4-FFF2-40B4-BE49-F238E27FC236}">
                <a16:creationId xmlns:a16="http://schemas.microsoft.com/office/drawing/2014/main" id="{7CF6DA6A-9E83-48B9-A8A4-1A64BAF4D338}"/>
              </a:ext>
            </a:extLst>
          </p:cNvPr>
          <p:cNvGrpSpPr/>
          <p:nvPr/>
        </p:nvGrpSpPr>
        <p:grpSpPr>
          <a:xfrm>
            <a:off x="2156359" y="3002109"/>
            <a:ext cx="9596410" cy="1529905"/>
            <a:chOff x="135358" y="0"/>
            <a:chExt cx="8937878" cy="1481561"/>
          </a:xfrm>
          <a:solidFill>
            <a:schemeClr val="accent5">
              <a:lumMod val="50000"/>
            </a:schemeClr>
          </a:solidFill>
        </p:grpSpPr>
        <p:sp>
          <p:nvSpPr>
            <p:cNvPr id="8" name="Rectangle: Rounded Corners 7">
              <a:extLst>
                <a:ext uri="{FF2B5EF4-FFF2-40B4-BE49-F238E27FC236}">
                  <a16:creationId xmlns:a16="http://schemas.microsoft.com/office/drawing/2014/main" id="{4A117A7F-5958-4695-B2C4-BA59DD5C7CAB}"/>
                </a:ext>
              </a:extLst>
            </p:cNvPr>
            <p:cNvSpPr/>
            <p:nvPr/>
          </p:nvSpPr>
          <p:spPr>
            <a:xfrm>
              <a:off x="135358" y="0"/>
              <a:ext cx="8937878" cy="1481561"/>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noProof="0" dirty="0"/>
            </a:p>
          </p:txBody>
        </p:sp>
        <p:sp>
          <p:nvSpPr>
            <p:cNvPr id="9" name="Rectangle: Rounded Corners 4">
              <a:extLst>
                <a:ext uri="{FF2B5EF4-FFF2-40B4-BE49-F238E27FC236}">
                  <a16:creationId xmlns:a16="http://schemas.microsoft.com/office/drawing/2014/main" id="{C83D0892-CC5A-40FD-A606-95F87340767E}"/>
                </a:ext>
              </a:extLst>
            </p:cNvPr>
            <p:cNvSpPr txBox="1"/>
            <p:nvPr/>
          </p:nvSpPr>
          <p:spPr>
            <a:xfrm>
              <a:off x="206920" y="105461"/>
              <a:ext cx="8740932" cy="12211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algn="just" defTabSz="1022350">
                <a:lnSpc>
                  <a:spcPct val="90000"/>
                </a:lnSpc>
                <a:spcBef>
                  <a:spcPct val="0"/>
                </a:spcBef>
                <a:spcAft>
                  <a:spcPct val="35000"/>
                </a:spcAft>
              </a:pPr>
              <a:r>
                <a:rPr lang="es-ES" sz="1600" b="1" noProof="0" dirty="0">
                  <a:solidFill>
                    <a:srgbClr val="FFC000"/>
                  </a:solidFill>
                  <a:latin typeface="Verdana" panose="020B0604030504040204" pitchFamily="34" charset="0"/>
                  <a:ea typeface="Verdana" panose="020B0604030504040204" pitchFamily="34" charset="0"/>
                </a:rPr>
                <a:t>Qué cambiará</a:t>
              </a:r>
              <a:r>
                <a:rPr lang="es-ES" sz="1600" b="1" kern="1200" noProof="0" dirty="0">
                  <a:solidFill>
                    <a:srgbClr val="FFC000"/>
                  </a:solidFill>
                  <a:latin typeface="Verdana" panose="020B0604030504040204" pitchFamily="34" charset="0"/>
                  <a:ea typeface="Verdana" panose="020B0604030504040204" pitchFamily="34" charset="0"/>
                </a:rPr>
                <a:t>: </a:t>
              </a:r>
              <a:r>
                <a:rPr lang="es-ES" sz="1600" noProof="0" dirty="0">
                  <a:solidFill>
                    <a:prstClr val="white"/>
                  </a:solidFill>
                  <a:latin typeface="Verdana" panose="020B0604030504040204" pitchFamily="34" charset="0"/>
                  <a:ea typeface="Verdana" panose="020B0604030504040204" pitchFamily="34" charset="0"/>
                </a:rPr>
                <a:t>El</a:t>
              </a:r>
              <a:r>
                <a:rPr kumimoji="0" lang="es-ES" sz="1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rPr>
                <a:t> </a:t>
              </a:r>
              <a:r>
                <a:rPr lang="es-ES" sz="1600" b="1" noProof="0" dirty="0">
                  <a:solidFill>
                    <a:prstClr val="white"/>
                  </a:solidFill>
                  <a:latin typeface="Verdana" panose="020B0604030504040204" pitchFamily="34" charset="0"/>
                  <a:ea typeface="Verdana" panose="020B0604030504040204" pitchFamily="34" charset="0"/>
                </a:rPr>
                <a:t>servicio de certificación</a:t>
              </a:r>
              <a:r>
                <a:rPr kumimoji="0" lang="es-ES" sz="1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rPr>
                <a:t> </a:t>
              </a:r>
              <a:r>
                <a:rPr lang="es-ES" sz="1600" noProof="0" dirty="0">
                  <a:solidFill>
                    <a:prstClr val="white"/>
                  </a:solidFill>
                  <a:latin typeface="Verdana" panose="020B0604030504040204" pitchFamily="34" charset="0"/>
                  <a:ea typeface="Verdana" panose="020B0604030504040204" pitchFamily="34" charset="0"/>
                </a:rPr>
                <a:t>se limitará únicamente a los documentos</a:t>
              </a:r>
              <a:r>
                <a:rPr lang="es-ES" sz="1600" kern="1200" noProof="0" dirty="0">
                  <a:solidFill>
                    <a:prstClr val="white"/>
                  </a:solidFill>
                  <a:latin typeface="Verdana" panose="020B0604030504040204" pitchFamily="34" charset="0"/>
                  <a:ea typeface="Verdana" panose="020B0604030504040204" pitchFamily="34" charset="0"/>
                </a:rPr>
                <a:t> a partir del 1</a:t>
              </a:r>
              <a:r>
                <a:rPr lang="es-ES" sz="1600" noProof="0" dirty="0">
                  <a:solidFill>
                    <a:prstClr val="white"/>
                  </a:solidFill>
                  <a:latin typeface="Verdana" panose="020B0604030504040204" pitchFamily="34" charset="0"/>
                  <a:ea typeface="Verdana" panose="020B0604030504040204" pitchFamily="34" charset="0"/>
                </a:rPr>
                <a:t>°</a:t>
              </a:r>
              <a:r>
                <a:rPr lang="es-ES" sz="1600" kern="1200" noProof="0" dirty="0">
                  <a:solidFill>
                    <a:prstClr val="white"/>
                  </a:solidFill>
                  <a:latin typeface="Verdana" panose="020B0604030504040204" pitchFamily="34" charset="0"/>
                  <a:ea typeface="Verdana" panose="020B0604030504040204" pitchFamily="34" charset="0"/>
                </a:rPr>
                <a:t> de enero de 2026 </a:t>
              </a:r>
              <a:r>
                <a:rPr lang="es-ES" sz="1600" noProof="0" dirty="0">
                  <a:solidFill>
                    <a:prstClr val="white"/>
                  </a:solidFill>
                  <a:latin typeface="Verdana" panose="020B0604030504040204" pitchFamily="34" charset="0"/>
                  <a:ea typeface="Verdana" panose="020B0604030504040204" pitchFamily="34" charset="0"/>
                </a:rPr>
                <a:t>y el seguimiento electrónico será obligatorio para los envíos certificados y los envíos con valor declarado</a:t>
              </a:r>
              <a:r>
                <a:rPr lang="es-ES" sz="1600" kern="1200" noProof="0" dirty="0">
                  <a:latin typeface="Verdana" panose="020B0604030504040204" pitchFamily="34" charset="0"/>
                  <a:ea typeface="Verdana" panose="020B0604030504040204" pitchFamily="34" charset="0"/>
                </a:rPr>
                <a:t>. Por lo tanto, el servicio de certificación ya no se aplicará a los envíos postales que contienen mercaderías, incluidos los envíos que contienen mercaderías peligrosas o sustancias infecciosas admisibles.</a:t>
              </a:r>
            </a:p>
          </p:txBody>
        </p:sp>
      </p:grpSp>
      <p:grpSp>
        <p:nvGrpSpPr>
          <p:cNvPr id="2" name="Grupo 1">
            <a:extLst>
              <a:ext uri="{FF2B5EF4-FFF2-40B4-BE49-F238E27FC236}">
                <a16:creationId xmlns:a16="http://schemas.microsoft.com/office/drawing/2014/main" id="{2529CECD-98FF-5B36-CB6D-9F6C13D4F497}"/>
              </a:ext>
            </a:extLst>
          </p:cNvPr>
          <p:cNvGrpSpPr/>
          <p:nvPr/>
        </p:nvGrpSpPr>
        <p:grpSpPr>
          <a:xfrm>
            <a:off x="407012" y="3092457"/>
            <a:ext cx="1586380" cy="1397179"/>
            <a:chOff x="407012" y="2660976"/>
            <a:chExt cx="1586380" cy="1397179"/>
          </a:xfrm>
        </p:grpSpPr>
        <p:pic>
          <p:nvPicPr>
            <p:cNvPr id="10" name="Picture 9">
              <a:extLst>
                <a:ext uri="{FF2B5EF4-FFF2-40B4-BE49-F238E27FC236}">
                  <a16:creationId xmlns:a16="http://schemas.microsoft.com/office/drawing/2014/main" id="{E4065DDA-EF15-4ED8-967C-0D5BEB8D8F21}"/>
                </a:ext>
              </a:extLst>
            </p:cNvPr>
            <p:cNvPicPr>
              <a:picLocks noChangeAspect="1"/>
            </p:cNvPicPr>
            <p:nvPr/>
          </p:nvPicPr>
          <p:blipFill>
            <a:blip r:embed="rId2"/>
            <a:stretch>
              <a:fillRect/>
            </a:stretch>
          </p:blipFill>
          <p:spPr>
            <a:xfrm rot="5400000">
              <a:off x="501612" y="2566376"/>
              <a:ext cx="1397179" cy="1586380"/>
            </a:xfrm>
            <a:prstGeom prst="rect">
              <a:avLst/>
            </a:prstGeom>
          </p:spPr>
        </p:pic>
        <p:pic>
          <p:nvPicPr>
            <p:cNvPr id="11" name="Picture 10">
              <a:extLst>
                <a:ext uri="{FF2B5EF4-FFF2-40B4-BE49-F238E27FC236}">
                  <a16:creationId xmlns:a16="http://schemas.microsoft.com/office/drawing/2014/main" id="{CFE7F85A-BF94-4B7B-871B-3198F7993F8E}"/>
                </a:ext>
              </a:extLst>
            </p:cNvPr>
            <p:cNvPicPr>
              <a:picLocks noChangeAspect="1"/>
            </p:cNvPicPr>
            <p:nvPr/>
          </p:nvPicPr>
          <p:blipFill>
            <a:blip r:embed="rId3"/>
            <a:stretch>
              <a:fillRect/>
            </a:stretch>
          </p:blipFill>
          <p:spPr>
            <a:xfrm>
              <a:off x="687744" y="3276433"/>
              <a:ext cx="813727" cy="263826"/>
            </a:xfrm>
            <a:prstGeom prst="rect">
              <a:avLst/>
            </a:prstGeom>
          </p:spPr>
        </p:pic>
      </p:grpSp>
      <p:grpSp>
        <p:nvGrpSpPr>
          <p:cNvPr id="12" name="Group 11">
            <a:extLst>
              <a:ext uri="{FF2B5EF4-FFF2-40B4-BE49-F238E27FC236}">
                <a16:creationId xmlns:a16="http://schemas.microsoft.com/office/drawing/2014/main" id="{C9A17C48-55EE-4C1D-A4A5-41C19ABCEE1C}"/>
              </a:ext>
            </a:extLst>
          </p:cNvPr>
          <p:cNvGrpSpPr/>
          <p:nvPr/>
        </p:nvGrpSpPr>
        <p:grpSpPr>
          <a:xfrm>
            <a:off x="407012" y="4720125"/>
            <a:ext cx="11345757" cy="1814036"/>
            <a:chOff x="0" y="0"/>
            <a:chExt cx="9029455" cy="2380185"/>
          </a:xfrm>
        </p:grpSpPr>
        <p:sp>
          <p:nvSpPr>
            <p:cNvPr id="13" name="Rectangle: Rounded Corners 12">
              <a:extLst>
                <a:ext uri="{FF2B5EF4-FFF2-40B4-BE49-F238E27FC236}">
                  <a16:creationId xmlns:a16="http://schemas.microsoft.com/office/drawing/2014/main" id="{D5AE1C24-74A2-4422-8D49-A5FBFADD4AAD}"/>
                </a:ext>
              </a:extLst>
            </p:cNvPr>
            <p:cNvSpPr/>
            <p:nvPr/>
          </p:nvSpPr>
          <p:spPr>
            <a:xfrm>
              <a:off x="0" y="0"/>
              <a:ext cx="9029455" cy="23801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noProof="0" dirty="0"/>
            </a:p>
          </p:txBody>
        </p:sp>
        <p:sp>
          <p:nvSpPr>
            <p:cNvPr id="14" name="Rectangle: Rounded Corners 4">
              <a:extLst>
                <a:ext uri="{FF2B5EF4-FFF2-40B4-BE49-F238E27FC236}">
                  <a16:creationId xmlns:a16="http://schemas.microsoft.com/office/drawing/2014/main" id="{246BBB47-393C-4AF5-AB81-5414F100D747}"/>
                </a:ext>
              </a:extLst>
            </p:cNvPr>
            <p:cNvSpPr txBox="1"/>
            <p:nvPr/>
          </p:nvSpPr>
          <p:spPr>
            <a:xfrm>
              <a:off x="91332" y="212847"/>
              <a:ext cx="8890344" cy="20214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just" defTabSz="1155700">
                <a:lnSpc>
                  <a:spcPct val="90000"/>
                </a:lnSpc>
                <a:spcBef>
                  <a:spcPct val="0"/>
                </a:spcBef>
                <a:spcAft>
                  <a:spcPct val="35000"/>
                </a:spcAft>
              </a:pPr>
              <a:r>
                <a:rPr lang="es-ES" sz="1600" b="1" noProof="0" dirty="0">
                  <a:solidFill>
                    <a:srgbClr val="FFC000"/>
                  </a:solidFill>
                  <a:latin typeface="Verdana" panose="020B0604030504040204" pitchFamily="34" charset="0"/>
                  <a:ea typeface="Verdana" panose="020B0604030504040204" pitchFamily="34" charset="0"/>
                </a:rPr>
                <a:t>Modificaciones</a:t>
              </a:r>
              <a:r>
                <a:rPr lang="es-ES" sz="1600" b="1" kern="1200" noProof="0" dirty="0">
                  <a:solidFill>
                    <a:srgbClr val="FFC000"/>
                  </a:solidFill>
                  <a:latin typeface="Verdana" panose="020B0604030504040204" pitchFamily="34" charset="0"/>
                  <a:ea typeface="Verdana" panose="020B0604030504040204" pitchFamily="34" charset="0"/>
                </a:rPr>
                <a:t> en el Convenio: </a:t>
              </a:r>
              <a:r>
                <a:rPr lang="es-ES" sz="1600" kern="1200" noProof="0" dirty="0">
                  <a:latin typeface="Verdana" panose="020B0604030504040204" pitchFamily="34" charset="0"/>
                  <a:ea typeface="Verdana" panose="020B0604030504040204" pitchFamily="34" charset="0"/>
                </a:rPr>
                <a:t> </a:t>
              </a:r>
            </a:p>
            <a:p>
              <a:pPr algn="just" defTabSz="1155700">
                <a:lnSpc>
                  <a:spcPct val="90000"/>
                </a:lnSpc>
                <a:spcBef>
                  <a:spcPct val="0"/>
                </a:spcBef>
                <a:spcAft>
                  <a:spcPct val="35000"/>
                </a:spcAft>
              </a:pPr>
              <a:r>
                <a:rPr lang="es-ES" sz="1600" b="1" noProof="0" dirty="0">
                  <a:solidFill>
                    <a:schemeClr val="bg1"/>
                  </a:solidFill>
                  <a:latin typeface="Verdana" panose="020B0604030504040204" pitchFamily="34" charset="0"/>
                  <a:ea typeface="Verdana" panose="020B0604030504040204" pitchFamily="34" charset="0"/>
                </a:rPr>
                <a:t>Artículo 18 </a:t>
              </a:r>
              <a:r>
                <a:rPr lang="es-ES" sz="1600" b="1" noProof="0" dirty="0">
                  <a:latin typeface="Verdana" panose="020B0604030504040204" pitchFamily="34" charset="0"/>
                  <a:ea typeface="Verdana" panose="020B0604030504040204" pitchFamily="34" charset="0"/>
                </a:rPr>
                <a:t>– Servicios suplementarios</a:t>
              </a:r>
            </a:p>
            <a:p>
              <a:pPr algn="just" defTabSz="1155700">
                <a:lnSpc>
                  <a:spcPct val="90000"/>
                </a:lnSpc>
                <a:spcBef>
                  <a:spcPct val="0"/>
                </a:spcBef>
                <a:spcAft>
                  <a:spcPct val="35000"/>
                </a:spcAft>
                <a:tabLst>
                  <a:tab pos="542925" algn="l"/>
                </a:tabLst>
              </a:pPr>
              <a:r>
                <a:rPr lang="es-ES" sz="1600" noProof="0" dirty="0">
                  <a:latin typeface="Verdana" panose="020B0604030504040204" pitchFamily="34" charset="0"/>
                  <a:ea typeface="Verdana" panose="020B0604030504040204" pitchFamily="34" charset="0"/>
                </a:rPr>
                <a:t>1.	Los Países miembros garantizarán la prestación de los servicios suplementarios obligatorios siguientes:</a:t>
              </a:r>
            </a:p>
            <a:p>
              <a:pPr marL="542925" indent="-542925" algn="just" defTabSz="1155700">
                <a:lnSpc>
                  <a:spcPct val="90000"/>
                </a:lnSpc>
                <a:spcBef>
                  <a:spcPct val="0"/>
                </a:spcBef>
                <a:spcAft>
                  <a:spcPct val="35000"/>
                </a:spcAft>
                <a:tabLst>
                  <a:tab pos="542925" algn="l"/>
                </a:tabLst>
              </a:pPr>
              <a:r>
                <a:rPr lang="es-ES" sz="1600" noProof="0" dirty="0">
                  <a:latin typeface="Verdana" panose="020B0604030504040204" pitchFamily="34" charset="0"/>
                  <a:ea typeface="Verdana" panose="020B0604030504040204" pitchFamily="34" charset="0"/>
                </a:rPr>
                <a:t>1.2	servicio de certificación para los envíos de correspondencia-avión y prioritarios de salida y de llegada </a:t>
              </a:r>
              <a:r>
                <a:rPr lang="es-ES" sz="1600" b="1" u="sng" noProof="0" dirty="0">
                  <a:solidFill>
                    <a:srgbClr val="FFC000"/>
                  </a:solidFill>
                  <a:latin typeface="Verdana" panose="020B0604030504040204" pitchFamily="34" charset="0"/>
                  <a:ea typeface="Verdana" panose="020B0604030504040204" pitchFamily="34" charset="0"/>
                </a:rPr>
                <a:t>que contienen únicamente documentos</a:t>
              </a:r>
              <a:r>
                <a:rPr lang="es-ES" sz="1600" noProof="0" dirty="0">
                  <a:latin typeface="Verdana" panose="020B0604030504040204" pitchFamily="34" charset="0"/>
                  <a:ea typeface="Verdana" panose="020B0604030504040204" pitchFamily="34" charset="0"/>
                </a:rPr>
                <a:t>.</a:t>
              </a:r>
            </a:p>
          </p:txBody>
        </p:sp>
      </p:grpSp>
      <p:sp>
        <p:nvSpPr>
          <p:cNvPr id="15" name="ZoneTexte 14">
            <a:extLst>
              <a:ext uri="{FF2B5EF4-FFF2-40B4-BE49-F238E27FC236}">
                <a16:creationId xmlns:a16="http://schemas.microsoft.com/office/drawing/2014/main" id="{FF8ED15B-467A-4697-BACE-BC393D91CD57}"/>
              </a:ext>
            </a:extLst>
          </p:cNvPr>
          <p:cNvSpPr txBox="1"/>
          <p:nvPr/>
        </p:nvSpPr>
        <p:spPr>
          <a:xfrm>
            <a:off x="1501471" y="318970"/>
            <a:ext cx="9949794" cy="701731"/>
          </a:xfrm>
          <a:prstGeom prst="rect">
            <a:avLst/>
          </a:prstGeom>
          <a:noFill/>
        </p:spPr>
        <p:txBody>
          <a:bodyPr wrap="square">
            <a:spAutoFit/>
          </a:bodyPr>
          <a:lstStyle/>
          <a:p>
            <a:pPr>
              <a:lnSpc>
                <a:spcPct val="90000"/>
              </a:lnSpc>
              <a:spcBef>
                <a:spcPct val="0"/>
              </a:spcBef>
              <a:defRPr/>
            </a:pPr>
            <a:r>
              <a:rPr lang="es-ES" sz="2200" b="1" noProof="0" dirty="0">
                <a:solidFill>
                  <a:prstClr val="black"/>
                </a:solidFill>
                <a:latin typeface="Verdana" panose="020B0604030504040204" pitchFamily="34" charset="0"/>
                <a:ea typeface="Verdana" panose="020B0604030504040204" pitchFamily="34" charset="0"/>
                <a:cs typeface="Arial" panose="020B0604020202020204" pitchFamily="34" charset="0"/>
              </a:rPr>
              <a:t>Servicio de certificación (RA–RZ) – Modificaciones que entran en vigor el 1</a:t>
            </a:r>
            <a:r>
              <a:rPr lang="es-ES" sz="2200" b="1" dirty="0">
                <a:latin typeface="Verdana" panose="020B0604030504040204" pitchFamily="34" charset="0"/>
                <a:ea typeface="Verdana" panose="020B0604030504040204" pitchFamily="34" charset="0"/>
              </a:rPr>
              <a:t>º</a:t>
            </a:r>
            <a:r>
              <a:rPr lang="es-ES" sz="2200" b="1" noProof="0" dirty="0">
                <a:solidFill>
                  <a:prstClr val="black"/>
                </a:solidFill>
                <a:latin typeface="Verdana" panose="020B0604030504040204" pitchFamily="34" charset="0"/>
                <a:ea typeface="Verdana" panose="020B0604030504040204" pitchFamily="34" charset="0"/>
                <a:cs typeface="Arial" panose="020B0604020202020204" pitchFamily="34" charset="0"/>
              </a:rPr>
              <a:t> de enero de 2026</a:t>
            </a:r>
          </a:p>
        </p:txBody>
      </p:sp>
    </p:spTree>
    <p:extLst>
      <p:ext uri="{BB962C8B-B14F-4D97-AF65-F5344CB8AC3E}">
        <p14:creationId xmlns:p14="http://schemas.microsoft.com/office/powerpoint/2010/main" val="1830539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9A17C48-55EE-4C1D-A4A5-41C19ABCEE1C}"/>
              </a:ext>
            </a:extLst>
          </p:cNvPr>
          <p:cNvGrpSpPr/>
          <p:nvPr/>
        </p:nvGrpSpPr>
        <p:grpSpPr>
          <a:xfrm>
            <a:off x="284720" y="1254940"/>
            <a:ext cx="11622559" cy="5301634"/>
            <a:chOff x="-58744" y="24001"/>
            <a:chExt cx="9029455" cy="2380185"/>
          </a:xfrm>
        </p:grpSpPr>
        <p:sp>
          <p:nvSpPr>
            <p:cNvPr id="13" name="Rectangle: Rounded Corners 12">
              <a:extLst>
                <a:ext uri="{FF2B5EF4-FFF2-40B4-BE49-F238E27FC236}">
                  <a16:creationId xmlns:a16="http://schemas.microsoft.com/office/drawing/2014/main" id="{D5AE1C24-74A2-4422-8D49-A5FBFADD4AAD}"/>
                </a:ext>
              </a:extLst>
            </p:cNvPr>
            <p:cNvSpPr/>
            <p:nvPr/>
          </p:nvSpPr>
          <p:spPr>
            <a:xfrm>
              <a:off x="-58744" y="24001"/>
              <a:ext cx="9029455" cy="23801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noProof="0" dirty="0"/>
            </a:p>
          </p:txBody>
        </p:sp>
        <p:sp>
          <p:nvSpPr>
            <p:cNvPr id="14" name="Rectangle: Rounded Corners 4">
              <a:extLst>
                <a:ext uri="{FF2B5EF4-FFF2-40B4-BE49-F238E27FC236}">
                  <a16:creationId xmlns:a16="http://schemas.microsoft.com/office/drawing/2014/main" id="{246BBB47-393C-4AF5-AB81-5414F100D747}"/>
                </a:ext>
              </a:extLst>
            </p:cNvPr>
            <p:cNvSpPr txBox="1"/>
            <p:nvPr/>
          </p:nvSpPr>
          <p:spPr>
            <a:xfrm>
              <a:off x="66896" y="74572"/>
              <a:ext cx="8890344" cy="22790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just" defTabSz="1155700">
                <a:spcBef>
                  <a:spcPct val="0"/>
                </a:spcBef>
              </a:pPr>
              <a:r>
                <a:rPr lang="es-ES" sz="1600" b="1" noProof="0" dirty="0">
                  <a:solidFill>
                    <a:srgbClr val="FFC000"/>
                  </a:solidFill>
                  <a:latin typeface="Verdana" panose="020B0604030504040204" pitchFamily="34" charset="0"/>
                  <a:ea typeface="Verdana" panose="020B0604030504040204" pitchFamily="34" charset="0"/>
                </a:rPr>
                <a:t>Modificaciones</a:t>
              </a:r>
              <a:r>
                <a:rPr lang="es-ES" sz="1600" b="1" kern="1200" noProof="0" dirty="0">
                  <a:solidFill>
                    <a:srgbClr val="FFC000"/>
                  </a:solidFill>
                  <a:latin typeface="Verdana" panose="020B0604030504040204" pitchFamily="34" charset="0"/>
                  <a:ea typeface="Verdana" panose="020B0604030504040204" pitchFamily="34" charset="0"/>
                </a:rPr>
                <a:t> en el Reglamento del Convenio:</a:t>
              </a:r>
              <a:endParaRPr lang="es-ES" sz="1600" kern="1200" noProof="0" dirty="0">
                <a:latin typeface="Verdana" panose="020B0604030504040204" pitchFamily="34" charset="0"/>
                <a:ea typeface="Verdana" panose="020B0604030504040204" pitchFamily="34" charset="0"/>
              </a:endParaRPr>
            </a:p>
            <a:p>
              <a:pPr defTabSz="1155700">
                <a:spcBef>
                  <a:spcPts val="1200"/>
                </a:spcBef>
                <a:spcAft>
                  <a:spcPts val="1200"/>
                </a:spcAft>
              </a:pPr>
              <a:r>
                <a:rPr lang="es-ES" sz="1600" b="1" noProof="0" dirty="0">
                  <a:latin typeface="Verdana" panose="020B0604030504040204" pitchFamily="34" charset="0"/>
                  <a:ea typeface="Verdana" panose="020B0604030504040204" pitchFamily="34" charset="0"/>
                </a:rPr>
                <a:t>Artículo 19-003</a:t>
              </a:r>
              <a:br>
                <a:rPr lang="es-ES" sz="1600" b="1" noProof="0" dirty="0">
                  <a:latin typeface="Verdana" panose="020B0604030504040204" pitchFamily="34" charset="0"/>
                  <a:ea typeface="Verdana" panose="020B0604030504040204" pitchFamily="34" charset="0"/>
                </a:rPr>
              </a:br>
              <a:r>
                <a:rPr lang="es-ES" sz="1600" b="1" noProof="0" dirty="0">
                  <a:latin typeface="Verdana" panose="020B0604030504040204" pitchFamily="34" charset="0"/>
                  <a:ea typeface="Verdana" panose="020B0604030504040204" pitchFamily="34" charset="0"/>
                </a:rPr>
                <a:t>Materias radiactivas, materias infecciosas, pilas de litio y baterías de litio admisibles</a:t>
              </a:r>
              <a:r>
                <a:rPr lang="es-ES" sz="1600" noProof="0" dirty="0">
                  <a:latin typeface="Verdana" panose="020B0604030504040204" pitchFamily="34" charset="0"/>
                  <a:ea typeface="Verdana" panose="020B0604030504040204" pitchFamily="34" charset="0"/>
                </a:rPr>
                <a:t> </a:t>
              </a:r>
            </a:p>
            <a:p>
              <a:pPr indent="-540000" algn="just" defTabSz="540000">
                <a:spcBef>
                  <a:spcPct val="0"/>
                </a:spcBef>
                <a:spcAft>
                  <a:spcPct val="35000"/>
                </a:spcAft>
              </a:pPr>
              <a:r>
                <a:rPr lang="es-ES" sz="1600" b="1" noProof="0" dirty="0">
                  <a:latin typeface="Verdana" panose="020B0604030504040204" pitchFamily="34" charset="0"/>
                  <a:ea typeface="Verdana" panose="020B0604030504040204" pitchFamily="34" charset="0"/>
                </a:rPr>
                <a:t>1.2</a:t>
              </a:r>
              <a:r>
                <a:rPr lang="es-ES" sz="1600" noProof="0" dirty="0">
                  <a:latin typeface="Verdana" panose="020B0604030504040204" pitchFamily="34" charset="0"/>
                  <a:ea typeface="Verdana" panose="020B0604030504040204" pitchFamily="34" charset="0"/>
                </a:rPr>
                <a:t> 	Cuando se expidan en envíos de correspondencia, estarán sujetas al pago de la tarifa de los envíos 	prioritarios o de la tarifa de </a:t>
              </a:r>
              <a:r>
                <a:rPr lang="es-ES" sz="1600" strike="sngStrike" noProof="0" dirty="0">
                  <a:latin typeface="Verdana" panose="020B0604030504040204" pitchFamily="34" charset="0"/>
                  <a:ea typeface="Verdana" panose="020B0604030504040204" pitchFamily="34" charset="0"/>
                </a:rPr>
                <a:t>las cartas y a la certificación</a:t>
              </a:r>
              <a:r>
                <a:rPr lang="es-ES" sz="1600" b="1" noProof="0" dirty="0">
                  <a:solidFill>
                    <a:srgbClr val="FFC000"/>
                  </a:solidFill>
                  <a:latin typeface="Verdana" panose="020B0604030504040204" pitchFamily="34" charset="0"/>
                  <a:ea typeface="Verdana" panose="020B0604030504040204" pitchFamily="34" charset="0"/>
                </a:rPr>
                <a:t> </a:t>
              </a:r>
              <a:r>
                <a:rPr lang="es-ES" sz="1600" b="1" u="sng" noProof="0" dirty="0">
                  <a:solidFill>
                    <a:srgbClr val="FFC000"/>
                  </a:solidFill>
                  <a:latin typeface="Verdana" panose="020B0604030504040204" pitchFamily="34" charset="0"/>
                  <a:ea typeface="Verdana" panose="020B0604030504040204" pitchFamily="34" charset="0"/>
                </a:rPr>
                <a:t>los pequeños paquetes del servicio de </a:t>
              </a:r>
              <a:r>
                <a:rPr lang="es-ES" sz="1600" b="1" noProof="0" dirty="0">
                  <a:solidFill>
                    <a:srgbClr val="FFC000"/>
                  </a:solidFill>
                  <a:latin typeface="Verdana" panose="020B0604030504040204" pitchFamily="34" charset="0"/>
                  <a:ea typeface="Verdana" panose="020B0604030504040204" pitchFamily="34" charset="0"/>
                </a:rPr>
                <a:t>	</a:t>
              </a:r>
              <a:r>
                <a:rPr lang="es-ES" sz="1600" b="1" u="sng" noProof="0" dirty="0">
                  <a:solidFill>
                    <a:srgbClr val="FFC000"/>
                  </a:solidFill>
                  <a:latin typeface="Verdana" panose="020B0604030504040204" pitchFamily="34" charset="0"/>
                  <a:ea typeface="Verdana" panose="020B0604030504040204" pitchFamily="34" charset="0"/>
                </a:rPr>
                <a:t>distribución con seguimiento</a:t>
              </a:r>
              <a:r>
                <a:rPr lang="es-ES" sz="1600" noProof="0" dirty="0">
                  <a:latin typeface="Verdana" panose="020B0604030504040204" pitchFamily="34" charset="0"/>
                  <a:ea typeface="Verdana" panose="020B0604030504040204" pitchFamily="34" charset="0"/>
                </a:rPr>
                <a:t>.</a:t>
              </a:r>
            </a:p>
            <a:p>
              <a:pPr indent="-360000" algn="just" defTabSz="540000">
                <a:spcBef>
                  <a:spcPts val="600"/>
                </a:spcBef>
                <a:spcAft>
                  <a:spcPct val="35000"/>
                </a:spcAft>
              </a:pPr>
              <a:r>
                <a:rPr lang="es-ES" sz="1600" b="1" noProof="0" dirty="0">
                  <a:latin typeface="Verdana" panose="020B0604030504040204" pitchFamily="34" charset="0"/>
                  <a:ea typeface="Verdana" panose="020B0604030504040204" pitchFamily="34" charset="0"/>
                </a:rPr>
                <a:t>2.2</a:t>
              </a:r>
              <a:r>
                <a:rPr lang="es-ES" sz="1600" noProof="0" dirty="0">
                  <a:latin typeface="Verdana" panose="020B0604030504040204" pitchFamily="34" charset="0"/>
                  <a:ea typeface="Verdana" panose="020B0604030504040204" pitchFamily="34" charset="0"/>
                </a:rPr>
                <a:t> 	Las materias infecciosas de la categoría B (nº ONU 3373) deberán ser tratadas, embaladas y rotuladas 	según las disposiciones pertinentes del Reglamento. Estos envíos estarán sujetos al pago de la 	tarifa de los envíos prioritarios o de la tarifa de </a:t>
              </a:r>
              <a:r>
                <a:rPr lang="es-ES" sz="1600" strike="sngStrike" noProof="0" dirty="0">
                  <a:latin typeface="Verdana" panose="020B0604030504040204" pitchFamily="34" charset="0"/>
                  <a:ea typeface="Verdana" panose="020B0604030504040204" pitchFamily="34" charset="0"/>
                </a:rPr>
                <a:t>las cartas certificadas</a:t>
              </a:r>
              <a:r>
                <a:rPr lang="es-ES" sz="1600" noProof="0" dirty="0">
                  <a:latin typeface="Verdana" panose="020B0604030504040204" pitchFamily="34" charset="0"/>
                  <a:ea typeface="Verdana" panose="020B0604030504040204" pitchFamily="34" charset="0"/>
                </a:rPr>
                <a:t> </a:t>
              </a:r>
              <a:r>
                <a:rPr lang="es-ES" sz="1600" b="1" u="sng" noProof="0" dirty="0">
                  <a:solidFill>
                    <a:srgbClr val="FFC000"/>
                  </a:solidFill>
                  <a:latin typeface="Verdana" panose="020B0604030504040204" pitchFamily="34" charset="0"/>
                  <a:ea typeface="Verdana" panose="020B0604030504040204" pitchFamily="34" charset="0"/>
                </a:rPr>
                <a:t>los pequeños paquetes del </a:t>
              </a:r>
              <a:r>
                <a:rPr lang="es-ES" sz="1600" b="1" noProof="0" dirty="0">
                  <a:solidFill>
                    <a:srgbClr val="FFC000"/>
                  </a:solidFill>
                  <a:latin typeface="Verdana" panose="020B0604030504040204" pitchFamily="34" charset="0"/>
                  <a:ea typeface="Verdana" panose="020B0604030504040204" pitchFamily="34" charset="0"/>
                </a:rPr>
                <a:t>	</a:t>
              </a:r>
              <a:r>
                <a:rPr lang="es-ES" sz="1600" b="1" u="sng" noProof="0" dirty="0">
                  <a:solidFill>
                    <a:srgbClr val="FFC000"/>
                  </a:solidFill>
                  <a:latin typeface="Verdana" panose="020B0604030504040204" pitchFamily="34" charset="0"/>
                  <a:ea typeface="Verdana" panose="020B0604030504040204" pitchFamily="34" charset="0"/>
                </a:rPr>
                <a:t>servicio de distribución con seguimiento</a:t>
              </a:r>
              <a:r>
                <a:rPr lang="es-ES" sz="1600" noProof="0" dirty="0">
                  <a:latin typeface="Verdana" panose="020B0604030504040204" pitchFamily="34" charset="0"/>
                  <a:ea typeface="Verdana" panose="020B0604030504040204" pitchFamily="34" charset="0"/>
                </a:rPr>
                <a:t>. Podrá cobrarse una tasa suplementaria por el 	tratamiento de estos envíos.</a:t>
              </a:r>
            </a:p>
            <a:p>
              <a:pPr indent="-360000" algn="just" defTabSz="540000">
                <a:spcBef>
                  <a:spcPts val="600"/>
                </a:spcBef>
                <a:spcAft>
                  <a:spcPct val="35000"/>
                </a:spcAft>
              </a:pPr>
              <a:r>
                <a:rPr lang="es-ES" sz="1600" b="1" noProof="0" dirty="0">
                  <a:latin typeface="Verdana" panose="020B0604030504040204" pitchFamily="34" charset="0"/>
                  <a:ea typeface="Verdana" panose="020B0604030504040204" pitchFamily="34" charset="0"/>
                </a:rPr>
                <a:t>2.4</a:t>
              </a:r>
              <a:r>
                <a:rPr lang="es-ES" sz="1600" noProof="0" dirty="0">
                  <a:latin typeface="Verdana" panose="020B0604030504040204" pitchFamily="34" charset="0"/>
                  <a:ea typeface="Verdana" panose="020B0604030504040204" pitchFamily="34" charset="0"/>
                </a:rPr>
                <a:t> 	Las muestras exentas extraídas de los enfermos (humanos o animales) deberán ser tratadas, 	embaladas y rotuladas según las disposiciones pertinentes del presente Reglamento. Estos envíos 	estarán sujetos al pago de la tarifa de los envíos prioritarios o de la tarifa de </a:t>
              </a:r>
              <a:r>
                <a:rPr lang="es-ES" sz="1600" strike="sngStrike" noProof="0" dirty="0">
                  <a:latin typeface="Verdana" panose="020B0604030504040204" pitchFamily="34" charset="0"/>
                  <a:ea typeface="Verdana" panose="020B0604030504040204" pitchFamily="34" charset="0"/>
                </a:rPr>
                <a:t>las cartas certificadas</a:t>
              </a:r>
              <a:r>
                <a:rPr lang="es-ES" sz="1600" noProof="0" dirty="0">
                  <a:latin typeface="Verdana" panose="020B0604030504040204" pitchFamily="34" charset="0"/>
                  <a:ea typeface="Verdana" panose="020B0604030504040204" pitchFamily="34" charset="0"/>
                </a:rPr>
                <a:t> </a:t>
              </a:r>
              <a:r>
                <a:rPr lang="es-ES" sz="1600" b="1" u="sng" noProof="0" dirty="0">
                  <a:solidFill>
                    <a:srgbClr val="FFC000"/>
                  </a:solidFill>
                  <a:latin typeface="Verdana" panose="020B0604030504040204" pitchFamily="34" charset="0"/>
                  <a:ea typeface="Verdana" panose="020B0604030504040204" pitchFamily="34" charset="0"/>
                </a:rPr>
                <a:t>los </a:t>
              </a:r>
              <a:r>
                <a:rPr lang="es-ES" sz="1600" b="1" noProof="0" dirty="0">
                  <a:solidFill>
                    <a:srgbClr val="FFC000"/>
                  </a:solidFill>
                  <a:latin typeface="Verdana" panose="020B0604030504040204" pitchFamily="34" charset="0"/>
                  <a:ea typeface="Verdana" panose="020B0604030504040204" pitchFamily="34" charset="0"/>
                </a:rPr>
                <a:t>	</a:t>
              </a:r>
              <a:r>
                <a:rPr lang="es-ES" sz="1600" b="1" u="sng" noProof="0" dirty="0">
                  <a:solidFill>
                    <a:srgbClr val="FFC000"/>
                  </a:solidFill>
                  <a:latin typeface="Verdana" panose="020B0604030504040204" pitchFamily="34" charset="0"/>
                  <a:ea typeface="Verdana" panose="020B0604030504040204" pitchFamily="34" charset="0"/>
                </a:rPr>
                <a:t>pequeños paquetes del servicio de distribución con seguimiento</a:t>
              </a:r>
              <a:r>
                <a:rPr lang="es-ES" sz="1600" noProof="0" dirty="0">
                  <a:latin typeface="Verdana" panose="020B0604030504040204" pitchFamily="34" charset="0"/>
                  <a:ea typeface="Verdana" panose="020B0604030504040204" pitchFamily="34" charset="0"/>
                </a:rPr>
                <a:t>. Podrá cobrarse una tasa 	suplementaria por el tratamiento de estos envíos.</a:t>
              </a:r>
            </a:p>
          </p:txBody>
        </p:sp>
      </p:grpSp>
      <p:sp>
        <p:nvSpPr>
          <p:cNvPr id="8" name="ZoneTexte 7">
            <a:extLst>
              <a:ext uri="{FF2B5EF4-FFF2-40B4-BE49-F238E27FC236}">
                <a16:creationId xmlns:a16="http://schemas.microsoft.com/office/drawing/2014/main" id="{4189F93B-C2F5-417F-9623-597EBCB41FCE}"/>
              </a:ext>
            </a:extLst>
          </p:cNvPr>
          <p:cNvSpPr txBox="1"/>
          <p:nvPr/>
        </p:nvSpPr>
        <p:spPr>
          <a:xfrm>
            <a:off x="1530725" y="319998"/>
            <a:ext cx="9750419" cy="701731"/>
          </a:xfrm>
          <a:prstGeom prst="rect">
            <a:avLst/>
          </a:prstGeom>
          <a:noFill/>
        </p:spPr>
        <p:txBody>
          <a:bodyPr wrap="square">
            <a:spAutoFit/>
          </a:bodyPr>
          <a:lstStyle/>
          <a:p>
            <a:pPr>
              <a:lnSpc>
                <a:spcPct val="90000"/>
              </a:lnSpc>
              <a:spcBef>
                <a:spcPct val="0"/>
              </a:spcBef>
              <a:defRPr/>
            </a:pPr>
            <a:r>
              <a:rPr lang="es-ES" sz="2200" b="1" noProof="0" dirty="0">
                <a:solidFill>
                  <a:prstClr val="black"/>
                </a:solidFill>
                <a:latin typeface="Verdana" panose="020B0604030504040204" pitchFamily="34" charset="0"/>
                <a:ea typeface="Verdana" panose="020B0604030504040204" pitchFamily="34" charset="0"/>
                <a:cs typeface="Arial" panose="020B0604020202020204" pitchFamily="34" charset="0"/>
              </a:rPr>
              <a:t>Servicio de certificación (RA–RZ) – Modificaciones que entran en vigor el 1</a:t>
            </a:r>
            <a:r>
              <a:rPr lang="es-ES" sz="2200" b="1" dirty="0">
                <a:latin typeface="Verdana" panose="020B0604030504040204" pitchFamily="34" charset="0"/>
                <a:ea typeface="Verdana" panose="020B0604030504040204" pitchFamily="34" charset="0"/>
              </a:rPr>
              <a:t>º</a:t>
            </a:r>
            <a:r>
              <a:rPr lang="es-ES" sz="2200" b="1" noProof="0" dirty="0">
                <a:solidFill>
                  <a:prstClr val="black"/>
                </a:solidFill>
                <a:latin typeface="Verdana" panose="020B0604030504040204" pitchFamily="34" charset="0"/>
                <a:ea typeface="Verdana" panose="020B0604030504040204" pitchFamily="34" charset="0"/>
                <a:cs typeface="Arial" panose="020B0604020202020204" pitchFamily="34" charset="0"/>
              </a:rPr>
              <a:t> de enero de 2026 (cont.)</a:t>
            </a:r>
          </a:p>
        </p:txBody>
      </p:sp>
      <p:grpSp>
        <p:nvGrpSpPr>
          <p:cNvPr id="2" name="Grupo 1">
            <a:extLst>
              <a:ext uri="{FF2B5EF4-FFF2-40B4-BE49-F238E27FC236}">
                <a16:creationId xmlns:a16="http://schemas.microsoft.com/office/drawing/2014/main" id="{3C1B4B13-A302-140F-11E0-0A55B3A4E99D}"/>
              </a:ext>
            </a:extLst>
          </p:cNvPr>
          <p:cNvGrpSpPr/>
          <p:nvPr/>
        </p:nvGrpSpPr>
        <p:grpSpPr>
          <a:xfrm>
            <a:off x="10428544" y="1548929"/>
            <a:ext cx="1317014" cy="956928"/>
            <a:chOff x="10014116" y="974761"/>
            <a:chExt cx="1586380" cy="1397179"/>
          </a:xfrm>
        </p:grpSpPr>
        <p:pic>
          <p:nvPicPr>
            <p:cNvPr id="10" name="Picture 9">
              <a:extLst>
                <a:ext uri="{FF2B5EF4-FFF2-40B4-BE49-F238E27FC236}">
                  <a16:creationId xmlns:a16="http://schemas.microsoft.com/office/drawing/2014/main" id="{E4065DDA-EF15-4ED8-967C-0D5BEB8D8F21}"/>
                </a:ext>
              </a:extLst>
            </p:cNvPr>
            <p:cNvPicPr>
              <a:picLocks noChangeAspect="1"/>
            </p:cNvPicPr>
            <p:nvPr/>
          </p:nvPicPr>
          <p:blipFill>
            <a:blip r:embed="rId3"/>
            <a:stretch>
              <a:fillRect/>
            </a:stretch>
          </p:blipFill>
          <p:spPr>
            <a:xfrm rot="5400000">
              <a:off x="10108716" y="880161"/>
              <a:ext cx="1397179" cy="1586380"/>
            </a:xfrm>
            <a:prstGeom prst="rect">
              <a:avLst/>
            </a:prstGeom>
          </p:spPr>
        </p:pic>
        <p:pic>
          <p:nvPicPr>
            <p:cNvPr id="11" name="Picture 10">
              <a:extLst>
                <a:ext uri="{FF2B5EF4-FFF2-40B4-BE49-F238E27FC236}">
                  <a16:creationId xmlns:a16="http://schemas.microsoft.com/office/drawing/2014/main" id="{CFE7F85A-BF94-4B7B-871B-3198F7993F8E}"/>
                </a:ext>
              </a:extLst>
            </p:cNvPr>
            <p:cNvPicPr>
              <a:picLocks noChangeAspect="1"/>
            </p:cNvPicPr>
            <p:nvPr/>
          </p:nvPicPr>
          <p:blipFill>
            <a:blip r:embed="rId4"/>
            <a:stretch>
              <a:fillRect/>
            </a:stretch>
          </p:blipFill>
          <p:spPr>
            <a:xfrm>
              <a:off x="10283483" y="1621861"/>
              <a:ext cx="813727" cy="263826"/>
            </a:xfrm>
            <a:prstGeom prst="rect">
              <a:avLst/>
            </a:prstGeom>
          </p:spPr>
        </p:pic>
      </p:grpSp>
    </p:spTree>
    <p:extLst>
      <p:ext uri="{BB962C8B-B14F-4D97-AF65-F5344CB8AC3E}">
        <p14:creationId xmlns:p14="http://schemas.microsoft.com/office/powerpoint/2010/main" val="18683929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GSProductionDocument" ma:contentTypeID="0x010100058EFBD0D35E49E793D404E779D0CFC200A99B90ACDC5B244BA2146F32FB8F9E12" ma:contentTypeVersion="0" ma:contentTypeDescription="Production document" ma:contentTypeScope="" ma:versionID="f4204278b47c5e978e806f0851f4af1a">
  <xsd:schema xmlns:xsd="http://www.w3.org/2001/XMLSchema" xmlns:xs="http://www.w3.org/2001/XMLSchema" xmlns:p="http://schemas.microsoft.com/office/2006/metadata/properties" xmlns:ns2="45bc4347-1e49-4f11-a2de-cdc8b1236453" targetNamespace="http://schemas.microsoft.com/office/2006/metadata/properties" ma:root="true" ma:fieldsID="a4456b6a203e5e68af3c88c9d5b118af" ns2:_="">
    <xsd:import namespace="45bc4347-1e49-4f11-a2de-cdc8b1236453"/>
    <xsd:element name="properties">
      <xsd:complexType>
        <xsd:sequence>
          <xsd:element name="documentManagement">
            <xsd:complexType>
              <xsd:all>
                <xsd:element ref="ns2:PGSOriginalLanguage" minOccurs="0"/>
                <xsd:element ref="ns2:PGSRequester" minOccurs="0"/>
                <xsd:element ref="ns2:PGSRequestAuthor" minOccurs="0"/>
                <xsd:element ref="ns2:PGSDocumentType" minOccurs="0"/>
                <xsd:element ref="ns2:PGSBat" minOccurs="0"/>
                <xsd:element ref="ns2:PGSTitle" minOccurs="0"/>
                <xsd:element ref="ns2:PGSAssociatedRequest" minOccurs="0"/>
                <xsd:element ref="ns2:PGSWordCount" minOccurs="0"/>
                <xsd:element ref="ns2:PGSDirectPublication" minOccurs="0"/>
                <xsd:element ref="ns2:PGSFol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bc4347-1e49-4f11-a2de-cdc8b1236453" elementFormDefault="qualified">
    <xsd:import namespace="http://schemas.microsoft.com/office/2006/documentManagement/types"/>
    <xsd:import namespace="http://schemas.microsoft.com/office/infopath/2007/PartnerControls"/>
    <xsd:element name="PGSOriginalLanguage" ma:index="8" nillable="true" ma:displayName="Original language" ma:format="Dropdown" ma:internalName="PGSOriginalLanguage">
      <xsd:simpleType>
        <xsd:restriction base="dms:Choice">
          <xsd:enumeration value="French"/>
          <xsd:enumeration value="English"/>
          <xsd:enumeration value="Arabic"/>
          <xsd:enumeration value="Portuguese"/>
          <xsd:enumeration value="Spanish"/>
          <xsd:enumeration value="Russian"/>
          <xsd:enumeration value="Français"/>
          <xsd:enumeration value="Anglais"/>
          <xsd:enumeration value="Arabe"/>
          <xsd:enumeration value="Portugais"/>
          <xsd:enumeration value="Russe"/>
          <xsd:enumeration value="Espagnol"/>
        </xsd:restriction>
      </xsd:simpleType>
    </xsd:element>
    <xsd:element name="PGSRequester" ma:index="9" nillable="true" ma:displayName="Requester" ma:internalName="PGSRequester">
      <xsd:simpleType>
        <xsd:restriction base="dms:Text"/>
      </xsd:simpleType>
    </xsd:element>
    <xsd:element name="PGSRequestAuthor" ma:index="10" nillable="true" ma:displayName="Author" ma:internalName="PGSRequestAuthor">
      <xsd:simpleType>
        <xsd:restriction base="dms:Text"/>
      </xsd:simpleType>
    </xsd:element>
    <xsd:element name="PGSDocumentType" ma:index="11" nillable="true" ma:displayName="To be published" ma:default="0" ma:internalName="PGSDocumentType">
      <xsd:simpleType>
        <xsd:restriction base="dms:Boolean"/>
      </xsd:simpleType>
    </xsd:element>
    <xsd:element name="PGSBat" ma:index="12" nillable="true" ma:displayName="BAT" ma:default="0" ma:internalName="PGSBat">
      <xsd:simpleType>
        <xsd:restriction base="dms:Boolean"/>
      </xsd:simpleType>
    </xsd:element>
    <xsd:element name="PGSTitle" ma:index="13" nillable="true" ma:displayName="Document title" ma:internalName="PGSTitle">
      <xsd:simpleType>
        <xsd:restriction base="dms:Text"/>
      </xsd:simpleType>
    </xsd:element>
    <xsd:element name="PGSAssociatedRequest" ma:index="14" nillable="true" ma:displayName="Associated request" ma:internalName="PGSAssociatedRequest">
      <xsd:simpleType>
        <xsd:restriction base="dms:Text"/>
      </xsd:simpleType>
    </xsd:element>
    <xsd:element name="PGSWordCount" ma:index="15" nillable="true" ma:displayName="Number of words" ma:internalName="PGSWordCount">
      <xsd:simpleType>
        <xsd:restriction base="dms:Number"/>
      </xsd:simpleType>
    </xsd:element>
    <xsd:element name="PGSDirectPublication" ma:index="16" nillable="true" ma:displayName="Direct publication" ma:default="0" ma:internalName="PGSDirectPublication">
      <xsd:simpleType>
        <xsd:restriction base="dms:Boolean"/>
      </xsd:simpleType>
    </xsd:element>
    <xsd:element name="PGSFolio" ma:index="17" nillable="true" ma:displayName="Folio" ma:internalName="PGSFolio">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GSBat xmlns="45bc4347-1e49-4f11-a2de-cdc8b1236453">false</PGSBat>
    <PGSWordCount xmlns="45bc4347-1e49-4f11-a2de-cdc8b1236453" xsi:nil="true"/>
    <PGSDirectPublication xmlns="45bc4347-1e49-4f11-a2de-cdc8b1236453">false</PGSDirectPublication>
    <PGSAssociatedRequest xmlns="45bc4347-1e49-4f11-a2de-cdc8b1236453" xsi:nil="true"/>
    <PGSTitle xmlns="45bc4347-1e49-4f11-a2de-cdc8b1236453" xsi:nil="true"/>
    <PGSRequester xmlns="45bc4347-1e49-4f11-a2de-cdc8b1236453" xsi:nil="true"/>
    <PGSFolio xmlns="45bc4347-1e49-4f11-a2de-cdc8b1236453" xsi:nil="true"/>
    <PGSOriginalLanguage xmlns="45bc4347-1e49-4f11-a2de-cdc8b1236453" xsi:nil="true"/>
    <PGSRequestAuthor xmlns="45bc4347-1e49-4f11-a2de-cdc8b1236453" xsi:nil="true"/>
    <PGSDocumentType xmlns="45bc4347-1e49-4f11-a2de-cdc8b1236453">false</PGSDocument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105ABE-5B81-437B-B8E5-26A1C8F827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bc4347-1e49-4f11-a2de-cdc8b12364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F1B69B-4567-4CF8-9FE6-DDBB4B69BD5E}">
  <ds:schemaRefs>
    <ds:schemaRef ds:uri="http://purl.org/dc/dcmitype/"/>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http://www.w3.org/XML/1998/namespace"/>
    <ds:schemaRef ds:uri="45bc4347-1e49-4f11-a2de-cdc8b1236453"/>
  </ds:schemaRefs>
</ds:datastoreItem>
</file>

<file path=customXml/itemProps3.xml><?xml version="1.0" encoding="utf-8"?>
<ds:datastoreItem xmlns:ds="http://schemas.openxmlformats.org/officeDocument/2006/customXml" ds:itemID="{DF118423-802A-4CC0-9A6C-4821BD2A93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6645</TotalTime>
  <Words>4653</Words>
  <Application>Microsoft Office PowerPoint</Application>
  <PresentationFormat>Grand écran</PresentationFormat>
  <Paragraphs>512</Paragraphs>
  <Slides>54</Slides>
  <Notes>17</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54</vt:i4>
      </vt:variant>
    </vt:vector>
  </HeadingPairs>
  <TitlesOfParts>
    <vt:vector size="62" baseType="lpstr">
      <vt:lpstr>Arial</vt:lpstr>
      <vt:lpstr>Calibri</vt:lpstr>
      <vt:lpstr>Courier New</vt:lpstr>
      <vt:lpstr>Lucida Sans</vt:lpstr>
      <vt:lpstr>Verdana</vt:lpstr>
      <vt:lpstr>Wingdings</vt:lpstr>
      <vt:lpstr>1_Office Theme</vt:lpstr>
      <vt:lpstr>think-cell Folie</vt:lpstr>
      <vt:lpstr>Recorrido por las nuevas disposiciones relativas a los servicios de envíos certificados, de envíos con seguimiento y de envíos con valor declarado que entrarán en vigor el 1º de enero de 2026  Seminario web</vt:lpstr>
      <vt:lpstr>Présentation PowerPoint</vt:lpstr>
      <vt:lpstr>  1. Introducción</vt:lpstr>
      <vt:lpstr>Introducción: ¿Cuáles son los factores que originan los cambios introducidos en los productos? Factores internos y contexto mundial en rápida evolución</vt:lpstr>
      <vt:lpstr>Présentation PowerPoint</vt:lpstr>
      <vt:lpstr>Présentation PowerPoint</vt:lpstr>
      <vt:lpstr>  2. Servicios físicos y disposiciones reglamentarias </vt:lpstr>
      <vt:lpstr>Présentation PowerPoint</vt:lpstr>
      <vt:lpstr>Présentation PowerPoint</vt:lpstr>
      <vt:lpstr>Présentation PowerPoint</vt:lpstr>
      <vt:lpstr>Présentation PowerPoint</vt:lpstr>
      <vt:lpstr>Matriz de la cartera de servicios postales internacionales físicos al 1º de enero de 2026 </vt:lpstr>
      <vt:lpstr>    3. Requisitos técnicos   </vt:lpstr>
      <vt:lpstr>Indicadores de servicio</vt:lpstr>
      <vt:lpstr>Gestión de los itinerarios</vt:lpstr>
      <vt:lpstr>Creación de despachos</vt:lpstr>
      <vt:lpstr>Correo de llegada</vt:lpstr>
      <vt:lpstr>Configuración de los mensajes EDI</vt:lpstr>
      <vt:lpstr>Contabilidad</vt:lpstr>
      <vt:lpstr>Contabilidad (cont.)</vt:lpstr>
      <vt:lpstr>Contabilidad (cont.)</vt:lpstr>
      <vt:lpstr>IPS 2025</vt:lpstr>
      <vt:lpstr> 4. Remuneración </vt:lpstr>
      <vt:lpstr>Présentation PowerPoint</vt:lpstr>
      <vt:lpstr>Présentation PowerPoint</vt:lpstr>
      <vt:lpstr>Présentation PowerPoint</vt:lpstr>
      <vt:lpstr>Présentation PowerPoint</vt:lpstr>
      <vt:lpstr>Présentation PowerPoint</vt:lpstr>
      <vt:lpstr>5. Evaluación de la calidad e informes</vt:lpstr>
      <vt:lpstr>Présentation PowerPoint</vt:lpstr>
      <vt:lpstr>Présentation PowerPoint</vt:lpstr>
      <vt:lpstr>Présentation PowerPoint</vt:lpstr>
      <vt:lpstr>Présentation PowerPoint</vt:lpstr>
      <vt:lpstr>Calendario de elaboración de informes  (Referencia: circular de la Oficina Internacional 51 de 2025)</vt:lpstr>
      <vt:lpstr>Ejemplo de informe</vt:lpstr>
      <vt:lpstr>Experiencia adquirida e informes operativos</vt:lpstr>
      <vt:lpstr>Gestión electrónica de consultas internacionales a partir del 1 de enero de 2026</vt:lpstr>
      <vt:lpstr>6. Contabilidad</vt:lpstr>
      <vt:lpstr>Contabilidad en el momento actual</vt:lpstr>
      <vt:lpstr>Contabilidad a partir de 2026</vt:lpstr>
      <vt:lpstr>CN 60</vt:lpstr>
      <vt:lpstr>Cuentas CN 60 centralizadas</vt:lpstr>
      <vt:lpstr>Cuentas CN 60 centralizadas (cont.)</vt:lpstr>
      <vt:lpstr>7. Cumplimiento</vt:lpstr>
      <vt:lpstr>Evaluación del cumplimiento de los intercambios EDI</vt:lpstr>
      <vt:lpstr>Cuadro de control del cumplimiento</vt:lpstr>
      <vt:lpstr>8. Ronda de preguntas y respuestas en línea </vt:lpstr>
      <vt:lpstr>Présentation PowerPoint</vt:lpstr>
      <vt:lpstr>  9. Apoyo y orientación  </vt:lpstr>
      <vt:lpstr>Présentation PowerPoint</vt:lpstr>
      <vt:lpstr>Materiales para el seminario web</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Sonja Denovski</dc:creator>
  <cp:lastModifiedBy>ELLILI chokri</cp:lastModifiedBy>
  <cp:revision>383</cp:revision>
  <cp:lastPrinted>2025-06-30T00:22:20Z</cp:lastPrinted>
  <dcterms:created xsi:type="dcterms:W3CDTF">2022-07-19T14:14:32Z</dcterms:created>
  <dcterms:modified xsi:type="dcterms:W3CDTF">2025-07-02T18:38:12Z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0x010100058EFBD0D35E49E793D404E779D0CFC200A99B90ACDC5B244BA2146F32FB8F9E12</vt:lpwstr>
  </property>
  <property fmtid="{D5CDD505-2E9C-101B-9397-08002B2CF9AE}" pid="3" name="_dlc_DocIdItemGuid">
    <vt:lpwstr>008a22a8-6d0e-47a7-b873-d3bd9bcbe024</vt:lpwstr>
  </property>
</Properties>
</file>