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3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3474" y="1229105"/>
            <a:ext cx="11219815" cy="0"/>
          </a:xfrm>
          <a:custGeom>
            <a:avLst/>
            <a:gdLst/>
            <a:ahLst/>
            <a:cxnLst/>
            <a:rect l="l" t="t" r="r" b="b"/>
            <a:pathLst>
              <a:path w="11219815">
                <a:moveTo>
                  <a:pt x="0" y="0"/>
                </a:moveTo>
                <a:lnTo>
                  <a:pt x="11219688" y="0"/>
                </a:lnTo>
              </a:path>
            </a:pathLst>
          </a:custGeom>
          <a:ln w="25400">
            <a:solidFill>
              <a:srgbClr val="DF00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12423" y="547116"/>
            <a:ext cx="711707" cy="5695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5.png"/><Relationship Id="rId7" Type="http://schemas.openxmlformats.org/officeDocument/2006/relationships/image" Target="../media/image15.png"/><Relationship Id="rId2" Type="http://schemas.openxmlformats.org/officeDocument/2006/relationships/image" Target="../media/image2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237.jpg"/><Relationship Id="rId5" Type="http://schemas.openxmlformats.org/officeDocument/2006/relationships/image" Target="../media/image13.png"/><Relationship Id="rId10" Type="http://schemas.openxmlformats.org/officeDocument/2006/relationships/image" Target="../media/image236.jpg"/><Relationship Id="rId4" Type="http://schemas.openxmlformats.org/officeDocument/2006/relationships/image" Target="../media/image188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4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44.jpg"/><Relationship Id="rId4" Type="http://schemas.openxmlformats.org/officeDocument/2006/relationships/image" Target="../media/image14.png"/><Relationship Id="rId9" Type="http://schemas.openxmlformats.org/officeDocument/2006/relationships/image" Target="../media/image24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26" Type="http://schemas.openxmlformats.org/officeDocument/2006/relationships/image" Target="../media/image17.png"/><Relationship Id="rId3" Type="http://schemas.openxmlformats.org/officeDocument/2006/relationships/image" Target="../media/image246.png"/><Relationship Id="rId21" Type="http://schemas.openxmlformats.org/officeDocument/2006/relationships/image" Target="../media/image263.png"/><Relationship Id="rId7" Type="http://schemas.openxmlformats.org/officeDocument/2006/relationships/image" Target="../media/image250.pn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5" Type="http://schemas.openxmlformats.org/officeDocument/2006/relationships/image" Target="../media/image16.png"/><Relationship Id="rId2" Type="http://schemas.openxmlformats.org/officeDocument/2006/relationships/image" Target="../media/image245.png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9.png"/><Relationship Id="rId11" Type="http://schemas.openxmlformats.org/officeDocument/2006/relationships/image" Target="../media/image253.png"/><Relationship Id="rId24" Type="http://schemas.openxmlformats.org/officeDocument/2006/relationships/image" Target="../media/image15.png"/><Relationship Id="rId5" Type="http://schemas.openxmlformats.org/officeDocument/2006/relationships/image" Target="../media/image248.png"/><Relationship Id="rId15" Type="http://schemas.openxmlformats.org/officeDocument/2006/relationships/image" Target="../media/image257.png"/><Relationship Id="rId23" Type="http://schemas.openxmlformats.org/officeDocument/2006/relationships/image" Target="../media/image14.png"/><Relationship Id="rId10" Type="http://schemas.openxmlformats.org/officeDocument/2006/relationships/image" Target="../media/image252.png"/><Relationship Id="rId19" Type="http://schemas.openxmlformats.org/officeDocument/2006/relationships/image" Target="../media/image261.png"/><Relationship Id="rId4" Type="http://schemas.openxmlformats.org/officeDocument/2006/relationships/image" Target="../media/image247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Relationship Id="rId2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6.png"/><Relationship Id="rId7" Type="http://schemas.openxmlformats.org/officeDocument/2006/relationships/image" Target="../media/image16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67.jpg"/><Relationship Id="rId5" Type="http://schemas.openxmlformats.org/officeDocument/2006/relationships/image" Target="../media/image14.png"/><Relationship Id="rId10" Type="http://schemas.openxmlformats.org/officeDocument/2006/relationships/image" Target="../media/image266.jpg"/><Relationship Id="rId4" Type="http://schemas.openxmlformats.org/officeDocument/2006/relationships/image" Target="../media/image13.png"/><Relationship Id="rId9" Type="http://schemas.openxmlformats.org/officeDocument/2006/relationships/image" Target="../media/image26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" Type="http://schemas.openxmlformats.org/officeDocument/2006/relationships/image" Target="../media/image269.png"/><Relationship Id="rId7" Type="http://schemas.openxmlformats.org/officeDocument/2006/relationships/image" Target="../media/image15.png"/><Relationship Id="rId12" Type="http://schemas.openxmlformats.org/officeDocument/2006/relationships/image" Target="../media/image272.png"/><Relationship Id="rId17" Type="http://schemas.openxmlformats.org/officeDocument/2006/relationships/image" Target="../media/image277.png"/><Relationship Id="rId2" Type="http://schemas.openxmlformats.org/officeDocument/2006/relationships/image" Target="../media/image268.jpg"/><Relationship Id="rId16" Type="http://schemas.openxmlformats.org/officeDocument/2006/relationships/image" Target="../media/image276.png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271.png"/><Relationship Id="rId5" Type="http://schemas.openxmlformats.org/officeDocument/2006/relationships/image" Target="../media/image13.png"/><Relationship Id="rId15" Type="http://schemas.openxmlformats.org/officeDocument/2006/relationships/image" Target="../media/image275.png"/><Relationship Id="rId10" Type="http://schemas.openxmlformats.org/officeDocument/2006/relationships/image" Target="../media/image270.png"/><Relationship Id="rId19" Type="http://schemas.openxmlformats.org/officeDocument/2006/relationships/image" Target="../media/image279.png"/><Relationship Id="rId4" Type="http://schemas.openxmlformats.org/officeDocument/2006/relationships/image" Target="../media/image246.png"/><Relationship Id="rId9" Type="http://schemas.openxmlformats.org/officeDocument/2006/relationships/image" Target="../media/image17.png"/><Relationship Id="rId14" Type="http://schemas.openxmlformats.org/officeDocument/2006/relationships/image" Target="../media/image27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1.png"/><Relationship Id="rId18" Type="http://schemas.openxmlformats.org/officeDocument/2006/relationships/image" Target="../media/image296.png"/><Relationship Id="rId26" Type="http://schemas.openxmlformats.org/officeDocument/2006/relationships/image" Target="../media/image58.png"/><Relationship Id="rId39" Type="http://schemas.openxmlformats.org/officeDocument/2006/relationships/image" Target="../media/image313.png"/><Relationship Id="rId21" Type="http://schemas.openxmlformats.org/officeDocument/2006/relationships/image" Target="../media/image299.png"/><Relationship Id="rId34" Type="http://schemas.openxmlformats.org/officeDocument/2006/relationships/image" Target="../media/image308.png"/><Relationship Id="rId42" Type="http://schemas.openxmlformats.org/officeDocument/2006/relationships/image" Target="../media/image316.png"/><Relationship Id="rId47" Type="http://schemas.openxmlformats.org/officeDocument/2006/relationships/image" Target="../media/image321.png"/><Relationship Id="rId50" Type="http://schemas.openxmlformats.org/officeDocument/2006/relationships/image" Target="../media/image324.png"/><Relationship Id="rId55" Type="http://schemas.openxmlformats.org/officeDocument/2006/relationships/image" Target="../media/image328.png"/><Relationship Id="rId63" Type="http://schemas.openxmlformats.org/officeDocument/2006/relationships/image" Target="../media/image335.png"/><Relationship Id="rId68" Type="http://schemas.openxmlformats.org/officeDocument/2006/relationships/image" Target="../media/image338.png"/><Relationship Id="rId7" Type="http://schemas.openxmlformats.org/officeDocument/2006/relationships/image" Target="../media/image286.png"/><Relationship Id="rId71" Type="http://schemas.openxmlformats.org/officeDocument/2006/relationships/image" Target="../media/image14.png"/><Relationship Id="rId2" Type="http://schemas.openxmlformats.org/officeDocument/2006/relationships/image" Target="../media/image281.png"/><Relationship Id="rId16" Type="http://schemas.openxmlformats.org/officeDocument/2006/relationships/image" Target="../media/image294.png"/><Relationship Id="rId29" Type="http://schemas.openxmlformats.org/officeDocument/2006/relationships/image" Target="../media/image52.png"/><Relationship Id="rId11" Type="http://schemas.openxmlformats.org/officeDocument/2006/relationships/image" Target="../media/image290.png"/><Relationship Id="rId24" Type="http://schemas.openxmlformats.org/officeDocument/2006/relationships/image" Target="../media/image301.png"/><Relationship Id="rId32" Type="http://schemas.openxmlformats.org/officeDocument/2006/relationships/image" Target="../media/image306.png"/><Relationship Id="rId37" Type="http://schemas.openxmlformats.org/officeDocument/2006/relationships/image" Target="../media/image311.png"/><Relationship Id="rId40" Type="http://schemas.openxmlformats.org/officeDocument/2006/relationships/image" Target="../media/image314.png"/><Relationship Id="rId45" Type="http://schemas.openxmlformats.org/officeDocument/2006/relationships/image" Target="../media/image319.png"/><Relationship Id="rId53" Type="http://schemas.openxmlformats.org/officeDocument/2006/relationships/image" Target="../media/image98.png"/><Relationship Id="rId58" Type="http://schemas.openxmlformats.org/officeDocument/2006/relationships/image" Target="../media/image330.png"/><Relationship Id="rId66" Type="http://schemas.openxmlformats.org/officeDocument/2006/relationships/image" Target="../media/image337.png"/><Relationship Id="rId74" Type="http://schemas.openxmlformats.org/officeDocument/2006/relationships/image" Target="../media/image17.png"/><Relationship Id="rId5" Type="http://schemas.openxmlformats.org/officeDocument/2006/relationships/image" Target="../media/image284.png"/><Relationship Id="rId15" Type="http://schemas.openxmlformats.org/officeDocument/2006/relationships/image" Target="../media/image293.png"/><Relationship Id="rId23" Type="http://schemas.openxmlformats.org/officeDocument/2006/relationships/image" Target="../media/image111.png"/><Relationship Id="rId28" Type="http://schemas.openxmlformats.org/officeDocument/2006/relationships/image" Target="../media/image304.png"/><Relationship Id="rId36" Type="http://schemas.openxmlformats.org/officeDocument/2006/relationships/image" Target="../media/image310.png"/><Relationship Id="rId49" Type="http://schemas.openxmlformats.org/officeDocument/2006/relationships/image" Target="../media/image323.png"/><Relationship Id="rId57" Type="http://schemas.openxmlformats.org/officeDocument/2006/relationships/image" Target="../media/image67.png"/><Relationship Id="rId61" Type="http://schemas.openxmlformats.org/officeDocument/2006/relationships/image" Target="../media/image333.png"/><Relationship Id="rId10" Type="http://schemas.openxmlformats.org/officeDocument/2006/relationships/image" Target="../media/image289.png"/><Relationship Id="rId19" Type="http://schemas.openxmlformats.org/officeDocument/2006/relationships/image" Target="../media/image297.png"/><Relationship Id="rId31" Type="http://schemas.openxmlformats.org/officeDocument/2006/relationships/image" Target="../media/image104.png"/><Relationship Id="rId44" Type="http://schemas.openxmlformats.org/officeDocument/2006/relationships/image" Target="../media/image318.png"/><Relationship Id="rId52" Type="http://schemas.openxmlformats.org/officeDocument/2006/relationships/image" Target="../media/image326.png"/><Relationship Id="rId60" Type="http://schemas.openxmlformats.org/officeDocument/2006/relationships/image" Target="../media/image332.png"/><Relationship Id="rId65" Type="http://schemas.openxmlformats.org/officeDocument/2006/relationships/image" Target="../media/image77.png"/><Relationship Id="rId73" Type="http://schemas.openxmlformats.org/officeDocument/2006/relationships/image" Target="../media/image16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Relationship Id="rId14" Type="http://schemas.openxmlformats.org/officeDocument/2006/relationships/image" Target="../media/image292.png"/><Relationship Id="rId22" Type="http://schemas.openxmlformats.org/officeDocument/2006/relationships/image" Target="../media/image300.png"/><Relationship Id="rId27" Type="http://schemas.openxmlformats.org/officeDocument/2006/relationships/image" Target="../media/image303.png"/><Relationship Id="rId30" Type="http://schemas.openxmlformats.org/officeDocument/2006/relationships/image" Target="../media/image305.png"/><Relationship Id="rId35" Type="http://schemas.openxmlformats.org/officeDocument/2006/relationships/image" Target="../media/image309.png"/><Relationship Id="rId43" Type="http://schemas.openxmlformats.org/officeDocument/2006/relationships/image" Target="../media/image317.png"/><Relationship Id="rId48" Type="http://schemas.openxmlformats.org/officeDocument/2006/relationships/image" Target="../media/image322.png"/><Relationship Id="rId56" Type="http://schemas.openxmlformats.org/officeDocument/2006/relationships/image" Target="../media/image329.png"/><Relationship Id="rId64" Type="http://schemas.openxmlformats.org/officeDocument/2006/relationships/image" Target="../media/image336.png"/><Relationship Id="rId69" Type="http://schemas.openxmlformats.org/officeDocument/2006/relationships/image" Target="../media/image339.png"/><Relationship Id="rId8" Type="http://schemas.openxmlformats.org/officeDocument/2006/relationships/image" Target="../media/image287.png"/><Relationship Id="rId51" Type="http://schemas.openxmlformats.org/officeDocument/2006/relationships/image" Target="../media/image325.png"/><Relationship Id="rId72" Type="http://schemas.openxmlformats.org/officeDocument/2006/relationships/image" Target="../media/image15.png"/><Relationship Id="rId3" Type="http://schemas.openxmlformats.org/officeDocument/2006/relationships/image" Target="../media/image282.png"/><Relationship Id="rId12" Type="http://schemas.openxmlformats.org/officeDocument/2006/relationships/image" Target="../media/image48.png"/><Relationship Id="rId17" Type="http://schemas.openxmlformats.org/officeDocument/2006/relationships/image" Target="../media/image295.png"/><Relationship Id="rId25" Type="http://schemas.openxmlformats.org/officeDocument/2006/relationships/image" Target="../media/image302.png"/><Relationship Id="rId33" Type="http://schemas.openxmlformats.org/officeDocument/2006/relationships/image" Target="../media/image307.png"/><Relationship Id="rId38" Type="http://schemas.openxmlformats.org/officeDocument/2006/relationships/image" Target="../media/image312.png"/><Relationship Id="rId46" Type="http://schemas.openxmlformats.org/officeDocument/2006/relationships/image" Target="../media/image320.png"/><Relationship Id="rId59" Type="http://schemas.openxmlformats.org/officeDocument/2006/relationships/image" Target="../media/image331.png"/><Relationship Id="rId67" Type="http://schemas.openxmlformats.org/officeDocument/2006/relationships/image" Target="../media/image88.png"/><Relationship Id="rId20" Type="http://schemas.openxmlformats.org/officeDocument/2006/relationships/image" Target="../media/image298.png"/><Relationship Id="rId41" Type="http://schemas.openxmlformats.org/officeDocument/2006/relationships/image" Target="../media/image315.png"/><Relationship Id="rId54" Type="http://schemas.openxmlformats.org/officeDocument/2006/relationships/image" Target="../media/image327.png"/><Relationship Id="rId62" Type="http://schemas.openxmlformats.org/officeDocument/2006/relationships/image" Target="../media/image334.png"/><Relationship Id="rId70" Type="http://schemas.openxmlformats.org/officeDocument/2006/relationships/image" Target="../media/image13.png"/><Relationship Id="rId75" Type="http://schemas.openxmlformats.org/officeDocument/2006/relationships/image" Target="../media/image3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2.png"/><Relationship Id="rId18" Type="http://schemas.openxmlformats.org/officeDocument/2006/relationships/image" Target="../media/image357.png"/><Relationship Id="rId26" Type="http://schemas.openxmlformats.org/officeDocument/2006/relationships/image" Target="../media/image364.png"/><Relationship Id="rId39" Type="http://schemas.openxmlformats.org/officeDocument/2006/relationships/image" Target="../media/image376.png"/><Relationship Id="rId21" Type="http://schemas.openxmlformats.org/officeDocument/2006/relationships/image" Target="../media/image360.png"/><Relationship Id="rId34" Type="http://schemas.openxmlformats.org/officeDocument/2006/relationships/image" Target="../media/image371.png"/><Relationship Id="rId42" Type="http://schemas.openxmlformats.org/officeDocument/2006/relationships/image" Target="../media/image378.png"/><Relationship Id="rId47" Type="http://schemas.openxmlformats.org/officeDocument/2006/relationships/image" Target="../media/image382.png"/><Relationship Id="rId50" Type="http://schemas.openxmlformats.org/officeDocument/2006/relationships/image" Target="../media/image385.png"/><Relationship Id="rId55" Type="http://schemas.openxmlformats.org/officeDocument/2006/relationships/image" Target="../media/image14.png"/><Relationship Id="rId7" Type="http://schemas.openxmlformats.org/officeDocument/2006/relationships/image" Target="../media/image346.png"/><Relationship Id="rId12" Type="http://schemas.openxmlformats.org/officeDocument/2006/relationships/image" Target="../media/image351.png"/><Relationship Id="rId17" Type="http://schemas.openxmlformats.org/officeDocument/2006/relationships/image" Target="../media/image356.png"/><Relationship Id="rId25" Type="http://schemas.openxmlformats.org/officeDocument/2006/relationships/image" Target="../media/image363.png"/><Relationship Id="rId33" Type="http://schemas.openxmlformats.org/officeDocument/2006/relationships/image" Target="../media/image370.png"/><Relationship Id="rId38" Type="http://schemas.openxmlformats.org/officeDocument/2006/relationships/image" Target="../media/image375.png"/><Relationship Id="rId46" Type="http://schemas.openxmlformats.org/officeDocument/2006/relationships/image" Target="../media/image43.png"/><Relationship Id="rId2" Type="http://schemas.openxmlformats.org/officeDocument/2006/relationships/image" Target="../media/image341.jpg"/><Relationship Id="rId16" Type="http://schemas.openxmlformats.org/officeDocument/2006/relationships/image" Target="../media/image355.png"/><Relationship Id="rId20" Type="http://schemas.openxmlformats.org/officeDocument/2006/relationships/image" Target="../media/image359.png"/><Relationship Id="rId29" Type="http://schemas.openxmlformats.org/officeDocument/2006/relationships/image" Target="../media/image20.png"/><Relationship Id="rId41" Type="http://schemas.openxmlformats.org/officeDocument/2006/relationships/image" Target="../media/image377.png"/><Relationship Id="rId5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5.png"/><Relationship Id="rId11" Type="http://schemas.openxmlformats.org/officeDocument/2006/relationships/image" Target="../media/image350.png"/><Relationship Id="rId24" Type="http://schemas.openxmlformats.org/officeDocument/2006/relationships/image" Target="../media/image362.png"/><Relationship Id="rId32" Type="http://schemas.openxmlformats.org/officeDocument/2006/relationships/image" Target="../media/image369.png"/><Relationship Id="rId37" Type="http://schemas.openxmlformats.org/officeDocument/2006/relationships/image" Target="../media/image374.png"/><Relationship Id="rId40" Type="http://schemas.openxmlformats.org/officeDocument/2006/relationships/image" Target="../media/image30.png"/><Relationship Id="rId45" Type="http://schemas.openxmlformats.org/officeDocument/2006/relationships/image" Target="../media/image381.png"/><Relationship Id="rId53" Type="http://schemas.openxmlformats.org/officeDocument/2006/relationships/image" Target="../media/image388.png"/><Relationship Id="rId58" Type="http://schemas.openxmlformats.org/officeDocument/2006/relationships/image" Target="../media/image17.png"/><Relationship Id="rId5" Type="http://schemas.openxmlformats.org/officeDocument/2006/relationships/image" Target="../media/image344.png"/><Relationship Id="rId15" Type="http://schemas.openxmlformats.org/officeDocument/2006/relationships/image" Target="../media/image354.png"/><Relationship Id="rId23" Type="http://schemas.openxmlformats.org/officeDocument/2006/relationships/image" Target="../media/image33.png"/><Relationship Id="rId28" Type="http://schemas.openxmlformats.org/officeDocument/2006/relationships/image" Target="../media/image366.png"/><Relationship Id="rId36" Type="http://schemas.openxmlformats.org/officeDocument/2006/relationships/image" Target="../media/image373.png"/><Relationship Id="rId49" Type="http://schemas.openxmlformats.org/officeDocument/2006/relationships/image" Target="../media/image384.png"/><Relationship Id="rId57" Type="http://schemas.openxmlformats.org/officeDocument/2006/relationships/image" Target="../media/image16.png"/><Relationship Id="rId10" Type="http://schemas.openxmlformats.org/officeDocument/2006/relationships/image" Target="../media/image349.png"/><Relationship Id="rId19" Type="http://schemas.openxmlformats.org/officeDocument/2006/relationships/image" Target="../media/image358.png"/><Relationship Id="rId31" Type="http://schemas.openxmlformats.org/officeDocument/2006/relationships/image" Target="../media/image368.png"/><Relationship Id="rId44" Type="http://schemas.openxmlformats.org/officeDocument/2006/relationships/image" Target="../media/image380.png"/><Relationship Id="rId52" Type="http://schemas.openxmlformats.org/officeDocument/2006/relationships/image" Target="../media/image387.png"/><Relationship Id="rId4" Type="http://schemas.openxmlformats.org/officeDocument/2006/relationships/image" Target="../media/image343.png"/><Relationship Id="rId9" Type="http://schemas.openxmlformats.org/officeDocument/2006/relationships/image" Target="../media/image348.png"/><Relationship Id="rId14" Type="http://schemas.openxmlformats.org/officeDocument/2006/relationships/image" Target="../media/image353.png"/><Relationship Id="rId22" Type="http://schemas.openxmlformats.org/officeDocument/2006/relationships/image" Target="../media/image361.png"/><Relationship Id="rId27" Type="http://schemas.openxmlformats.org/officeDocument/2006/relationships/image" Target="../media/image365.png"/><Relationship Id="rId30" Type="http://schemas.openxmlformats.org/officeDocument/2006/relationships/image" Target="../media/image367.png"/><Relationship Id="rId35" Type="http://schemas.openxmlformats.org/officeDocument/2006/relationships/image" Target="../media/image372.png"/><Relationship Id="rId43" Type="http://schemas.openxmlformats.org/officeDocument/2006/relationships/image" Target="../media/image379.png"/><Relationship Id="rId48" Type="http://schemas.openxmlformats.org/officeDocument/2006/relationships/image" Target="../media/image383.png"/><Relationship Id="rId56" Type="http://schemas.openxmlformats.org/officeDocument/2006/relationships/image" Target="../media/image15.png"/><Relationship Id="rId8" Type="http://schemas.openxmlformats.org/officeDocument/2006/relationships/image" Target="../media/image347.png"/><Relationship Id="rId51" Type="http://schemas.openxmlformats.org/officeDocument/2006/relationships/image" Target="../media/image386.png"/><Relationship Id="rId3" Type="http://schemas.openxmlformats.org/officeDocument/2006/relationships/image" Target="../media/image3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90.png"/><Relationship Id="rId7" Type="http://schemas.openxmlformats.org/officeDocument/2006/relationships/image" Target="../media/image16.png"/><Relationship Id="rId2" Type="http://schemas.openxmlformats.org/officeDocument/2006/relationships/image" Target="../media/image3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9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63" Type="http://schemas.openxmlformats.org/officeDocument/2006/relationships/image" Target="../media/image74.png"/><Relationship Id="rId68" Type="http://schemas.openxmlformats.org/officeDocument/2006/relationships/image" Target="../media/image79.png"/><Relationship Id="rId76" Type="http://schemas.openxmlformats.org/officeDocument/2006/relationships/image" Target="../media/image87.png"/><Relationship Id="rId84" Type="http://schemas.openxmlformats.org/officeDocument/2006/relationships/image" Target="../media/image95.png"/><Relationship Id="rId89" Type="http://schemas.openxmlformats.org/officeDocument/2006/relationships/image" Target="../media/image100.png"/><Relationship Id="rId7" Type="http://schemas.openxmlformats.org/officeDocument/2006/relationships/image" Target="../media/image18.png"/><Relationship Id="rId71" Type="http://schemas.openxmlformats.org/officeDocument/2006/relationships/image" Target="../media/image82.png"/><Relationship Id="rId92" Type="http://schemas.openxmlformats.org/officeDocument/2006/relationships/image" Target="../media/image10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66" Type="http://schemas.openxmlformats.org/officeDocument/2006/relationships/image" Target="../media/image77.png"/><Relationship Id="rId74" Type="http://schemas.openxmlformats.org/officeDocument/2006/relationships/image" Target="../media/image85.png"/><Relationship Id="rId79" Type="http://schemas.openxmlformats.org/officeDocument/2006/relationships/image" Target="../media/image90.png"/><Relationship Id="rId87" Type="http://schemas.openxmlformats.org/officeDocument/2006/relationships/image" Target="../media/image98.png"/><Relationship Id="rId5" Type="http://schemas.openxmlformats.org/officeDocument/2006/relationships/image" Target="../media/image16.png"/><Relationship Id="rId61" Type="http://schemas.openxmlformats.org/officeDocument/2006/relationships/image" Target="../media/image72.png"/><Relationship Id="rId82" Type="http://schemas.openxmlformats.org/officeDocument/2006/relationships/image" Target="../media/image93.png"/><Relationship Id="rId90" Type="http://schemas.openxmlformats.org/officeDocument/2006/relationships/image" Target="../media/image101.pn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image" Target="../media/image80.png"/><Relationship Id="rId77" Type="http://schemas.openxmlformats.org/officeDocument/2006/relationships/image" Target="../media/image88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72" Type="http://schemas.openxmlformats.org/officeDocument/2006/relationships/image" Target="../media/image83.png"/><Relationship Id="rId80" Type="http://schemas.openxmlformats.org/officeDocument/2006/relationships/image" Target="../media/image91.png"/><Relationship Id="rId85" Type="http://schemas.openxmlformats.org/officeDocument/2006/relationships/image" Target="../media/image96.png"/><Relationship Id="rId93" Type="http://schemas.openxmlformats.org/officeDocument/2006/relationships/image" Target="../media/image104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67" Type="http://schemas.openxmlformats.org/officeDocument/2006/relationships/image" Target="../media/image78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1.png"/><Relationship Id="rId75" Type="http://schemas.openxmlformats.org/officeDocument/2006/relationships/image" Target="../media/image86.png"/><Relationship Id="rId83" Type="http://schemas.openxmlformats.org/officeDocument/2006/relationships/image" Target="../media/image94.png"/><Relationship Id="rId88" Type="http://schemas.openxmlformats.org/officeDocument/2006/relationships/image" Target="../media/image99.png"/><Relationship Id="rId91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png"/><Relationship Id="rId73" Type="http://schemas.openxmlformats.org/officeDocument/2006/relationships/image" Target="../media/image84.png"/><Relationship Id="rId78" Type="http://schemas.openxmlformats.org/officeDocument/2006/relationships/image" Target="../media/image89.png"/><Relationship Id="rId81" Type="http://schemas.openxmlformats.org/officeDocument/2006/relationships/image" Target="../media/image92.png"/><Relationship Id="rId86" Type="http://schemas.openxmlformats.org/officeDocument/2006/relationships/image" Target="../media/image9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9" Type="http://schemas.openxmlformats.org/officeDocument/2006/relationships/image" Target="../media/image134.png"/><Relationship Id="rId21" Type="http://schemas.openxmlformats.org/officeDocument/2006/relationships/image" Target="../media/image118.png"/><Relationship Id="rId34" Type="http://schemas.openxmlformats.org/officeDocument/2006/relationships/image" Target="../media/image130.png"/><Relationship Id="rId42" Type="http://schemas.openxmlformats.org/officeDocument/2006/relationships/image" Target="../media/image104.png"/><Relationship Id="rId47" Type="http://schemas.openxmlformats.org/officeDocument/2006/relationships/image" Target="../media/image139.png"/><Relationship Id="rId50" Type="http://schemas.openxmlformats.org/officeDocument/2006/relationships/image" Target="../media/image142.png"/><Relationship Id="rId55" Type="http://schemas.openxmlformats.org/officeDocument/2006/relationships/image" Target="../media/image147.png"/><Relationship Id="rId63" Type="http://schemas.openxmlformats.org/officeDocument/2006/relationships/image" Target="../media/image154.png"/><Relationship Id="rId68" Type="http://schemas.openxmlformats.org/officeDocument/2006/relationships/image" Target="../media/image159.png"/><Relationship Id="rId7" Type="http://schemas.openxmlformats.org/officeDocument/2006/relationships/image" Target="../media/image40.png"/><Relationship Id="rId71" Type="http://schemas.openxmlformats.org/officeDocument/2006/relationships/image" Target="../media/image14.png"/><Relationship Id="rId2" Type="http://schemas.openxmlformats.org/officeDocument/2006/relationships/image" Target="../media/image105.png"/><Relationship Id="rId16" Type="http://schemas.openxmlformats.org/officeDocument/2006/relationships/image" Target="../media/image113.png"/><Relationship Id="rId29" Type="http://schemas.openxmlformats.org/officeDocument/2006/relationships/image" Target="../media/image126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32" Type="http://schemas.openxmlformats.org/officeDocument/2006/relationships/image" Target="../media/image129.png"/><Relationship Id="rId37" Type="http://schemas.openxmlformats.org/officeDocument/2006/relationships/image" Target="../media/image132.png"/><Relationship Id="rId40" Type="http://schemas.openxmlformats.org/officeDocument/2006/relationships/image" Target="../media/image77.png"/><Relationship Id="rId45" Type="http://schemas.openxmlformats.org/officeDocument/2006/relationships/image" Target="../media/image138.png"/><Relationship Id="rId53" Type="http://schemas.openxmlformats.org/officeDocument/2006/relationships/image" Target="../media/image145.png"/><Relationship Id="rId58" Type="http://schemas.openxmlformats.org/officeDocument/2006/relationships/image" Target="../media/image150.png"/><Relationship Id="rId66" Type="http://schemas.openxmlformats.org/officeDocument/2006/relationships/image" Target="../media/image157.png"/><Relationship Id="rId74" Type="http://schemas.openxmlformats.org/officeDocument/2006/relationships/image" Target="../media/image17.png"/><Relationship Id="rId5" Type="http://schemas.openxmlformats.org/officeDocument/2006/relationships/image" Target="../media/image38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36" Type="http://schemas.openxmlformats.org/officeDocument/2006/relationships/image" Target="../media/image85.png"/><Relationship Id="rId49" Type="http://schemas.openxmlformats.org/officeDocument/2006/relationships/image" Target="../media/image141.png"/><Relationship Id="rId57" Type="http://schemas.openxmlformats.org/officeDocument/2006/relationships/image" Target="../media/image149.png"/><Relationship Id="rId61" Type="http://schemas.openxmlformats.org/officeDocument/2006/relationships/image" Target="../media/image15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4" Type="http://schemas.openxmlformats.org/officeDocument/2006/relationships/image" Target="../media/image137.png"/><Relationship Id="rId52" Type="http://schemas.openxmlformats.org/officeDocument/2006/relationships/image" Target="../media/image144.png"/><Relationship Id="rId60" Type="http://schemas.openxmlformats.org/officeDocument/2006/relationships/image" Target="../media/image88.png"/><Relationship Id="rId65" Type="http://schemas.openxmlformats.org/officeDocument/2006/relationships/image" Target="../media/image156.png"/><Relationship Id="rId73" Type="http://schemas.openxmlformats.org/officeDocument/2006/relationships/image" Target="../media/image16.png"/><Relationship Id="rId4" Type="http://schemas.openxmlformats.org/officeDocument/2006/relationships/image" Target="../media/image37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31.png"/><Relationship Id="rId43" Type="http://schemas.openxmlformats.org/officeDocument/2006/relationships/image" Target="../media/image136.png"/><Relationship Id="rId48" Type="http://schemas.openxmlformats.org/officeDocument/2006/relationships/image" Target="../media/image140.png"/><Relationship Id="rId56" Type="http://schemas.openxmlformats.org/officeDocument/2006/relationships/image" Target="../media/image148.png"/><Relationship Id="rId64" Type="http://schemas.openxmlformats.org/officeDocument/2006/relationships/image" Target="../media/image155.png"/><Relationship Id="rId69" Type="http://schemas.openxmlformats.org/officeDocument/2006/relationships/image" Target="../media/image160.png"/><Relationship Id="rId8" Type="http://schemas.openxmlformats.org/officeDocument/2006/relationships/image" Target="../media/image41.png"/><Relationship Id="rId51" Type="http://schemas.openxmlformats.org/officeDocument/2006/relationships/image" Target="../media/image143.png"/><Relationship Id="rId72" Type="http://schemas.openxmlformats.org/officeDocument/2006/relationships/image" Target="../media/image15.png"/><Relationship Id="rId3" Type="http://schemas.openxmlformats.org/officeDocument/2006/relationships/image" Target="../media/image36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openxmlformats.org/officeDocument/2006/relationships/image" Target="../media/image67.png"/><Relationship Id="rId38" Type="http://schemas.openxmlformats.org/officeDocument/2006/relationships/image" Target="../media/image133.png"/><Relationship Id="rId46" Type="http://schemas.openxmlformats.org/officeDocument/2006/relationships/image" Target="../media/image58.png"/><Relationship Id="rId59" Type="http://schemas.openxmlformats.org/officeDocument/2006/relationships/image" Target="../media/image151.png"/><Relationship Id="rId67" Type="http://schemas.openxmlformats.org/officeDocument/2006/relationships/image" Target="../media/image158.png"/><Relationship Id="rId20" Type="http://schemas.openxmlformats.org/officeDocument/2006/relationships/image" Target="../media/image117.png"/><Relationship Id="rId41" Type="http://schemas.openxmlformats.org/officeDocument/2006/relationships/image" Target="../media/image135.png"/><Relationship Id="rId54" Type="http://schemas.openxmlformats.org/officeDocument/2006/relationships/image" Target="../media/image146.png"/><Relationship Id="rId62" Type="http://schemas.openxmlformats.org/officeDocument/2006/relationships/image" Target="../media/image153.png"/><Relationship Id="rId70" Type="http://schemas.openxmlformats.org/officeDocument/2006/relationships/image" Target="../media/image13.png"/><Relationship Id="rId75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26" Type="http://schemas.openxmlformats.org/officeDocument/2006/relationships/image" Target="../media/image17.png"/><Relationship Id="rId3" Type="http://schemas.openxmlformats.org/officeDocument/2006/relationships/image" Target="../media/image163.png"/><Relationship Id="rId21" Type="http://schemas.openxmlformats.org/officeDocument/2006/relationships/image" Target="../media/image180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16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24" Type="http://schemas.openxmlformats.org/officeDocument/2006/relationships/image" Target="../media/image15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23" Type="http://schemas.openxmlformats.org/officeDocument/2006/relationships/image" Target="../media/image14.png"/><Relationship Id="rId10" Type="http://schemas.openxmlformats.org/officeDocument/2006/relationships/image" Target="../media/image170.png"/><Relationship Id="rId19" Type="http://schemas.openxmlformats.org/officeDocument/2006/relationships/image" Target="../media/image48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2.png"/><Relationship Id="rId7" Type="http://schemas.openxmlformats.org/officeDocument/2006/relationships/image" Target="../media/image14.png"/><Relationship Id="rId12" Type="http://schemas.openxmlformats.org/officeDocument/2006/relationships/image" Target="../media/image186.jp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5.jpg"/><Relationship Id="rId5" Type="http://schemas.openxmlformats.org/officeDocument/2006/relationships/image" Target="../media/image184.png"/><Relationship Id="rId10" Type="http://schemas.openxmlformats.org/officeDocument/2006/relationships/image" Target="../media/image17.png"/><Relationship Id="rId4" Type="http://schemas.openxmlformats.org/officeDocument/2006/relationships/image" Target="../media/image18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7.png"/><Relationship Id="rId18" Type="http://schemas.openxmlformats.org/officeDocument/2006/relationships/image" Target="../media/image202.png"/><Relationship Id="rId26" Type="http://schemas.openxmlformats.org/officeDocument/2006/relationships/image" Target="../media/image210.png"/><Relationship Id="rId3" Type="http://schemas.openxmlformats.org/officeDocument/2006/relationships/image" Target="../media/image188.png"/><Relationship Id="rId21" Type="http://schemas.openxmlformats.org/officeDocument/2006/relationships/image" Target="../media/image205.png"/><Relationship Id="rId34" Type="http://schemas.openxmlformats.org/officeDocument/2006/relationships/image" Target="../media/image17.png"/><Relationship Id="rId7" Type="http://schemas.openxmlformats.org/officeDocument/2006/relationships/image" Target="../media/image192.png"/><Relationship Id="rId12" Type="http://schemas.openxmlformats.org/officeDocument/2006/relationships/image" Target="../media/image196.png"/><Relationship Id="rId17" Type="http://schemas.openxmlformats.org/officeDocument/2006/relationships/image" Target="../media/image201.png"/><Relationship Id="rId25" Type="http://schemas.openxmlformats.org/officeDocument/2006/relationships/image" Target="../media/image209.png"/><Relationship Id="rId33" Type="http://schemas.openxmlformats.org/officeDocument/2006/relationships/image" Target="../media/image16.png"/><Relationship Id="rId2" Type="http://schemas.openxmlformats.org/officeDocument/2006/relationships/image" Target="../media/image187.png"/><Relationship Id="rId16" Type="http://schemas.openxmlformats.org/officeDocument/2006/relationships/image" Target="../media/image200.png"/><Relationship Id="rId20" Type="http://schemas.openxmlformats.org/officeDocument/2006/relationships/image" Target="../media/image204.png"/><Relationship Id="rId29" Type="http://schemas.openxmlformats.org/officeDocument/2006/relationships/image" Target="../media/image2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1.png"/><Relationship Id="rId11" Type="http://schemas.openxmlformats.org/officeDocument/2006/relationships/image" Target="../media/image48.png"/><Relationship Id="rId24" Type="http://schemas.openxmlformats.org/officeDocument/2006/relationships/image" Target="../media/image208.png"/><Relationship Id="rId32" Type="http://schemas.openxmlformats.org/officeDocument/2006/relationships/image" Target="../media/image15.png"/><Relationship Id="rId5" Type="http://schemas.openxmlformats.org/officeDocument/2006/relationships/image" Target="../media/image190.png"/><Relationship Id="rId15" Type="http://schemas.openxmlformats.org/officeDocument/2006/relationships/image" Target="../media/image199.png"/><Relationship Id="rId23" Type="http://schemas.openxmlformats.org/officeDocument/2006/relationships/image" Target="../media/image207.png"/><Relationship Id="rId28" Type="http://schemas.openxmlformats.org/officeDocument/2006/relationships/image" Target="../media/image212.png"/><Relationship Id="rId10" Type="http://schemas.openxmlformats.org/officeDocument/2006/relationships/image" Target="../media/image195.png"/><Relationship Id="rId19" Type="http://schemas.openxmlformats.org/officeDocument/2006/relationships/image" Target="../media/image203.png"/><Relationship Id="rId31" Type="http://schemas.openxmlformats.org/officeDocument/2006/relationships/image" Target="../media/image14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8.png"/><Relationship Id="rId22" Type="http://schemas.openxmlformats.org/officeDocument/2006/relationships/image" Target="../media/image206.png"/><Relationship Id="rId27" Type="http://schemas.openxmlformats.org/officeDocument/2006/relationships/image" Target="../media/image211.png"/><Relationship Id="rId30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18" Type="http://schemas.openxmlformats.org/officeDocument/2006/relationships/image" Target="../media/image228.png"/><Relationship Id="rId3" Type="http://schemas.openxmlformats.org/officeDocument/2006/relationships/image" Target="../media/image188.png"/><Relationship Id="rId21" Type="http://schemas.openxmlformats.org/officeDocument/2006/relationships/image" Target="../media/image14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17" Type="http://schemas.openxmlformats.org/officeDocument/2006/relationships/image" Target="../media/image227.png"/><Relationship Id="rId2" Type="http://schemas.openxmlformats.org/officeDocument/2006/relationships/image" Target="../media/image214.png"/><Relationship Id="rId16" Type="http://schemas.openxmlformats.org/officeDocument/2006/relationships/image" Target="../media/image22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24" Type="http://schemas.openxmlformats.org/officeDocument/2006/relationships/image" Target="../media/image17.png"/><Relationship Id="rId5" Type="http://schemas.openxmlformats.org/officeDocument/2006/relationships/image" Target="../media/image216.png"/><Relationship Id="rId15" Type="http://schemas.openxmlformats.org/officeDocument/2006/relationships/image" Target="../media/image48.png"/><Relationship Id="rId23" Type="http://schemas.openxmlformats.org/officeDocument/2006/relationships/image" Target="../media/image16.png"/><Relationship Id="rId10" Type="http://schemas.openxmlformats.org/officeDocument/2006/relationships/image" Target="../media/image221.png"/><Relationship Id="rId19" Type="http://schemas.openxmlformats.org/officeDocument/2006/relationships/image" Target="../media/image229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Relationship Id="rId2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8.png"/><Relationship Id="rId7" Type="http://schemas.openxmlformats.org/officeDocument/2006/relationships/image" Target="../media/image1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33.jpg"/><Relationship Id="rId5" Type="http://schemas.openxmlformats.org/officeDocument/2006/relationships/image" Target="../media/image14.png"/><Relationship Id="rId10" Type="http://schemas.openxmlformats.org/officeDocument/2006/relationships/image" Target="../media/image232.jpg"/><Relationship Id="rId4" Type="http://schemas.openxmlformats.org/officeDocument/2006/relationships/image" Target="../media/image13.png"/><Relationship Id="rId9" Type="http://schemas.openxmlformats.org/officeDocument/2006/relationships/image" Target="../media/image2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4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5418" y="2222390"/>
            <a:ext cx="3765322" cy="4187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44909" y="6434023"/>
            <a:ext cx="179831" cy="18287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59" y="1581022"/>
            <a:ext cx="9484106" cy="27432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2777" y="2210597"/>
            <a:ext cx="3326012" cy="42192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50552" y="3400044"/>
            <a:ext cx="1847088" cy="1618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0714" y="6434023"/>
            <a:ext cx="269748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5527" y="1290827"/>
            <a:ext cx="3909060" cy="5445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864" y="1345691"/>
            <a:ext cx="5224272" cy="533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0714" y="6434023"/>
            <a:ext cx="269748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6332" y="1351788"/>
            <a:ext cx="5593079" cy="4849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1510283"/>
            <a:ext cx="5603748" cy="46192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6332" y="1403603"/>
            <a:ext cx="2570988" cy="4834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0714" y="6434023"/>
            <a:ext cx="269748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6513" y="1702942"/>
            <a:ext cx="9098153" cy="2743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6513" y="2525598"/>
            <a:ext cx="2532126" cy="27462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8241" y="2525598"/>
            <a:ext cx="1734820" cy="27462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4729" y="2525598"/>
            <a:ext cx="5491860" cy="27462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3025" y="3074797"/>
            <a:ext cx="3654425" cy="27432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3750" y="3074797"/>
            <a:ext cx="204215" cy="274320"/>
          </a:xfrm>
          <a:prstGeom prst="rect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3958" y="3074797"/>
            <a:ext cx="670560" cy="27432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3025" y="3349116"/>
            <a:ext cx="5054600" cy="27432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7353" y="3349116"/>
            <a:ext cx="249936" cy="274320"/>
          </a:xfrm>
          <a:prstGeom prst="rect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0421" y="3349116"/>
            <a:ext cx="670941" cy="274320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3025" y="3623436"/>
            <a:ext cx="3064383" cy="27431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1770" y="3623436"/>
            <a:ext cx="249936" cy="274319"/>
          </a:xfrm>
          <a:prstGeom prst="rect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3314" y="3623436"/>
            <a:ext cx="2610104" cy="274319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025" y="3897452"/>
            <a:ext cx="5785231" cy="274624"/>
          </a:xfrm>
          <a:prstGeom prst="rect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3813" y="3049904"/>
            <a:ext cx="1060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3025" y="4172458"/>
            <a:ext cx="6049899" cy="274319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01256" y="4172458"/>
            <a:ext cx="249935" cy="274319"/>
          </a:xfrm>
          <a:prstGeom prst="rect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64323" y="4172458"/>
            <a:ext cx="2412492" cy="274319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513" y="4721097"/>
            <a:ext cx="8330310" cy="274319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88806" y="4721097"/>
            <a:ext cx="204216" cy="274319"/>
          </a:xfrm>
          <a:prstGeom prst="rect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29014" y="4721097"/>
            <a:ext cx="1964562" cy="274319"/>
          </a:xfrm>
          <a:prstGeom prst="rect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90198" y="4721097"/>
            <a:ext cx="484124" cy="274319"/>
          </a:xfrm>
          <a:prstGeom prst="rect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6513" y="4995367"/>
            <a:ext cx="9254871" cy="274624"/>
          </a:xfrm>
          <a:prstGeom prst="rect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0714" y="6434023"/>
            <a:ext cx="269748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3071" y="1685798"/>
            <a:ext cx="9098153" cy="2743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5652" y="3345178"/>
            <a:ext cx="7356348" cy="3459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11" y="3319270"/>
            <a:ext cx="4614672" cy="3512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1316" y="2702051"/>
            <a:ext cx="2438400" cy="1876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81416" y="1901950"/>
            <a:ext cx="3910583" cy="4956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00714" y="6434023"/>
            <a:ext cx="269748" cy="18287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895" y="1702942"/>
            <a:ext cx="9098153" cy="27432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95" y="2235961"/>
            <a:ext cx="1054950" cy="27432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895" y="2784601"/>
            <a:ext cx="8130667" cy="274320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895" y="3058998"/>
            <a:ext cx="6715633" cy="274624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8195" y="3583051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7408" y="3607942"/>
            <a:ext cx="7702931" cy="27431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408" y="3882263"/>
            <a:ext cx="6979158" cy="274319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408" y="4156583"/>
            <a:ext cx="4249293" cy="274319"/>
          </a:xfrm>
          <a:prstGeom prst="rect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8095" y="4705477"/>
            <a:ext cx="7494270" cy="274319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095" y="4979796"/>
            <a:ext cx="1608963" cy="274320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895" y="5528462"/>
            <a:ext cx="8101330" cy="274624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895" y="5803087"/>
            <a:ext cx="8168894" cy="274319"/>
          </a:xfrm>
          <a:prstGeom prst="rect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895" y="6077407"/>
            <a:ext cx="3759835" cy="274320"/>
          </a:xfrm>
          <a:prstGeom prst="rect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0714" y="6434023"/>
            <a:ext cx="269748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103" y="1702942"/>
            <a:ext cx="522223" cy="2743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223" y="1702942"/>
            <a:ext cx="1134999" cy="27432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260" y="1702942"/>
            <a:ext cx="1033843" cy="27432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2427" y="1702942"/>
            <a:ext cx="724573" cy="27432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8858" y="1702942"/>
            <a:ext cx="708660" cy="27432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103" y="2525598"/>
            <a:ext cx="742861" cy="27462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300" y="2525598"/>
            <a:ext cx="1134999" cy="27462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103" y="3074797"/>
            <a:ext cx="706285" cy="27432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0119" y="3074797"/>
            <a:ext cx="856830" cy="27432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6711" y="3074797"/>
            <a:ext cx="667512" cy="274320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42972" y="3074797"/>
            <a:ext cx="204215" cy="274320"/>
          </a:xfrm>
          <a:prstGeom prst="rect">
            <a:avLst/>
          </a:prstGeom>
          <a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5079" y="3074797"/>
            <a:ext cx="465200" cy="274320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2638" y="3074797"/>
            <a:ext cx="1208532" cy="274320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3653" y="3074797"/>
            <a:ext cx="530351" cy="274320"/>
          </a:xfrm>
          <a:prstGeom prst="rect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5614" y="3074797"/>
            <a:ext cx="204215" cy="274320"/>
          </a:xfrm>
          <a:prstGeom prst="rect">
            <a:avLst/>
          </a:prstGeom>
          <a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87721" y="3074797"/>
            <a:ext cx="972312" cy="274320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18327" y="3074797"/>
            <a:ext cx="927544" cy="274320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98258" y="3074797"/>
            <a:ext cx="1247571" cy="274320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87817" y="3074797"/>
            <a:ext cx="477520" cy="274320"/>
          </a:xfrm>
          <a:prstGeom prst="rect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6103" y="3349116"/>
            <a:ext cx="1547876" cy="274320"/>
          </a:xfrm>
          <a:prstGeom prst="rect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06879" y="3349116"/>
            <a:ext cx="920686" cy="274320"/>
          </a:xfrm>
          <a:prstGeom prst="rect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1844" y="3349116"/>
            <a:ext cx="424688" cy="274320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5666" y="3349116"/>
            <a:ext cx="575056" cy="274320"/>
          </a:xfrm>
          <a:prstGeom prst="rect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3534" y="3349116"/>
            <a:ext cx="922401" cy="274320"/>
          </a:xfrm>
          <a:prstGeom prst="rect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38497" y="3349116"/>
            <a:ext cx="764539" cy="274320"/>
          </a:xfrm>
          <a:prstGeom prst="rect">
            <a:avLst/>
          </a:prstGeom>
          <a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0394" y="3349116"/>
            <a:ext cx="292608" cy="274320"/>
          </a:xfrm>
          <a:prstGeom prst="rect">
            <a:avLst/>
          </a:prstGeom>
          <a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62422" y="3349116"/>
            <a:ext cx="422655" cy="274320"/>
          </a:xfrm>
          <a:prstGeom prst="rect">
            <a:avLst/>
          </a:prstGeom>
          <a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14466" y="3349116"/>
            <a:ext cx="1056639" cy="274320"/>
          </a:xfrm>
          <a:prstGeom prst="rect">
            <a:avLst/>
          </a:prstGeom>
          <a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0495" y="3349116"/>
            <a:ext cx="301751" cy="274320"/>
          </a:xfrm>
          <a:prstGeom prst="rect">
            <a:avLst/>
          </a:prstGeom>
          <a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38239" y="3349116"/>
            <a:ext cx="1051331" cy="274320"/>
          </a:xfrm>
          <a:prstGeom prst="rect">
            <a:avLst/>
          </a:prstGeom>
          <a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72705" y="3349116"/>
            <a:ext cx="100583" cy="274320"/>
          </a:xfrm>
          <a:prstGeom prst="rect">
            <a:avLst/>
          </a:prstGeom>
          <a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6103" y="3897452"/>
            <a:ext cx="185165" cy="274624"/>
          </a:xfrm>
          <a:prstGeom prst="rect">
            <a:avLst/>
          </a:prstGeom>
          <a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559" y="3897452"/>
            <a:ext cx="235458" cy="274624"/>
          </a:xfrm>
          <a:prstGeom prst="rect">
            <a:avLst/>
          </a:prstGeom>
          <a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8848" y="3897452"/>
            <a:ext cx="7973440" cy="274624"/>
          </a:xfrm>
          <a:prstGeom prst="rect">
            <a:avLst/>
          </a:prstGeom>
          <a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103" y="4172458"/>
            <a:ext cx="1964232" cy="274319"/>
          </a:xfrm>
          <a:prstGeom prst="rect">
            <a:avLst/>
          </a:prstGeom>
          <a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00655" y="4172458"/>
            <a:ext cx="1296416" cy="274319"/>
          </a:xfrm>
          <a:prstGeom prst="rect">
            <a:avLst/>
          </a:prstGeom>
          <a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23741" y="4172458"/>
            <a:ext cx="1054100" cy="274319"/>
          </a:xfrm>
          <a:prstGeom prst="rect">
            <a:avLst/>
          </a:prstGeom>
          <a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99685" y="4172458"/>
            <a:ext cx="4065651" cy="274319"/>
          </a:xfrm>
          <a:prstGeom prst="rect">
            <a:avLst/>
          </a:prstGeom>
          <a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6103" y="4446778"/>
            <a:ext cx="998181" cy="274319"/>
          </a:xfrm>
          <a:prstGeom prst="rect">
            <a:avLst/>
          </a:prstGeom>
          <a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3375" y="4446778"/>
            <a:ext cx="97536" cy="274319"/>
          </a:xfrm>
          <a:prstGeom prst="rect">
            <a:avLst/>
          </a:prstGeom>
          <a:blipFill>
            <a:blip r:embed="rId4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26819" y="4446778"/>
            <a:ext cx="1076706" cy="274319"/>
          </a:xfrm>
          <a:prstGeom prst="rect">
            <a:avLst/>
          </a:prstGeom>
          <a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58567" y="4446778"/>
            <a:ext cx="2478278" cy="274319"/>
          </a:xfrm>
          <a:prstGeom prst="rect">
            <a:avLst/>
          </a:prstGeom>
          <a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89602" y="4446778"/>
            <a:ext cx="2682316" cy="274319"/>
          </a:xfrm>
          <a:prstGeom prst="rect">
            <a:avLst/>
          </a:prstGeom>
          <a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2786" y="4446778"/>
            <a:ext cx="846582" cy="274319"/>
          </a:xfrm>
          <a:prstGeom prst="rect">
            <a:avLst/>
          </a:prstGeom>
          <a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15605" y="4446778"/>
            <a:ext cx="100583" cy="274319"/>
          </a:xfrm>
          <a:prstGeom prst="rect">
            <a:avLst/>
          </a:prstGeom>
          <a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40572" y="4446778"/>
            <a:ext cx="506729" cy="274319"/>
          </a:xfrm>
          <a:prstGeom prst="rect">
            <a:avLst/>
          </a:prstGeom>
          <a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6103" y="4721097"/>
            <a:ext cx="1949500" cy="274319"/>
          </a:xfrm>
          <a:prstGeom prst="rect">
            <a:avLst/>
          </a:prstGeom>
          <a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19883" y="4721097"/>
            <a:ext cx="6533603" cy="274319"/>
          </a:xfrm>
          <a:prstGeom prst="rect">
            <a:avLst/>
          </a:prstGeom>
          <a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6103" y="4995367"/>
            <a:ext cx="780897" cy="274624"/>
          </a:xfrm>
          <a:prstGeom prst="rect">
            <a:avLst/>
          </a:prstGeom>
          <a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0496" y="4995367"/>
            <a:ext cx="737006" cy="274624"/>
          </a:xfrm>
          <a:prstGeom prst="rect">
            <a:avLst/>
          </a:prstGeom>
          <a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34667" y="4995367"/>
            <a:ext cx="100583" cy="274624"/>
          </a:xfrm>
          <a:prstGeom prst="rect">
            <a:avLst/>
          </a:prstGeom>
          <a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6103" y="5544311"/>
            <a:ext cx="1209014" cy="274319"/>
          </a:xfrm>
          <a:prstGeom prst="rect">
            <a:avLst/>
          </a:prstGeom>
          <a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3980" y="5544311"/>
            <a:ext cx="572414" cy="274319"/>
          </a:xfrm>
          <a:prstGeom prst="rect">
            <a:avLst/>
          </a:prstGeom>
          <a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9760" y="5544311"/>
            <a:ext cx="1418945" cy="274319"/>
          </a:xfrm>
          <a:prstGeom prst="rect">
            <a:avLst/>
          </a:prstGeom>
          <a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44850" y="5544311"/>
            <a:ext cx="304038" cy="274319"/>
          </a:xfrm>
          <a:prstGeom prst="rect">
            <a:avLst/>
          </a:prstGeom>
          <a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96309" y="5544311"/>
            <a:ext cx="701916" cy="274319"/>
          </a:xfrm>
          <a:prstGeom prst="rect">
            <a:avLst/>
          </a:prstGeom>
          <a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59250" y="5544311"/>
            <a:ext cx="424688" cy="274319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26534" y="5544311"/>
            <a:ext cx="575056" cy="274319"/>
          </a:xfrm>
          <a:prstGeom prst="rect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06594" y="5544311"/>
            <a:ext cx="967320" cy="274319"/>
          </a:xfrm>
          <a:prstGeom prst="rect">
            <a:avLst/>
          </a:prstGeom>
          <a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15278" y="5544311"/>
            <a:ext cx="1052779" cy="274319"/>
          </a:xfrm>
          <a:prstGeom prst="rect">
            <a:avLst/>
          </a:prstGeom>
          <a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21118" y="5544311"/>
            <a:ext cx="481583" cy="274319"/>
          </a:xfrm>
          <a:prstGeom prst="rect">
            <a:avLst/>
          </a:prstGeom>
          <a:blipFill>
            <a:blip r:embed="rId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31075" y="5544311"/>
            <a:ext cx="352501" cy="274319"/>
          </a:xfrm>
          <a:prstGeom prst="rect">
            <a:avLst/>
          </a:prstGeom>
          <a:blipFill>
            <a:blip r:embed="rId5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14793" y="5544311"/>
            <a:ext cx="1047559" cy="274319"/>
          </a:xfrm>
          <a:prstGeom prst="rect">
            <a:avLst/>
          </a:prstGeom>
          <a:blipFill>
            <a:blip r:embed="rId5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6103" y="5818632"/>
            <a:ext cx="759561" cy="274320"/>
          </a:xfrm>
          <a:prstGeom prst="rect">
            <a:avLst/>
          </a:prstGeom>
          <a:blipFill>
            <a:blip r:embed="rId6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0683" y="5818632"/>
            <a:ext cx="231647" cy="274320"/>
          </a:xfrm>
          <a:prstGeom prst="rect">
            <a:avLst/>
          </a:prstGeom>
          <a:blipFill>
            <a:blip r:embed="rId6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3083" y="5818632"/>
            <a:ext cx="575055" cy="274320"/>
          </a:xfrm>
          <a:prstGeom prst="rect">
            <a:avLst/>
          </a:prstGeom>
          <a:blipFill>
            <a:blip r:embed="rId6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19427" y="5818632"/>
            <a:ext cx="1398270" cy="274320"/>
          </a:xfrm>
          <a:prstGeom prst="rect">
            <a:avLst/>
          </a:prstGeom>
          <a:blipFill>
            <a:blip r:embed="rId6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54451" y="5818632"/>
            <a:ext cx="486054" cy="274320"/>
          </a:xfrm>
          <a:prstGeom prst="rect">
            <a:avLst/>
          </a:prstGeom>
          <a:blipFill>
            <a:blip r:embed="rId6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53994" y="5818632"/>
            <a:ext cx="529589" cy="274320"/>
          </a:xfrm>
          <a:prstGeom prst="rect">
            <a:avLst/>
          </a:prstGeom>
          <a:blipFill>
            <a:blip r:embed="rId6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14241" y="5818632"/>
            <a:ext cx="231648" cy="274320"/>
          </a:xfrm>
          <a:prstGeom prst="rect">
            <a:avLst/>
          </a:prstGeom>
          <a:blipFill>
            <a:blip r:embed="rId6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66641" y="5818632"/>
            <a:ext cx="645566" cy="274320"/>
          </a:xfrm>
          <a:prstGeom prst="rect">
            <a:avLst/>
          </a:prstGeom>
          <a:blipFill>
            <a:blip r:embed="rId6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41190" y="5818632"/>
            <a:ext cx="370332" cy="274320"/>
          </a:xfrm>
          <a:prstGeom prst="rect">
            <a:avLst/>
          </a:prstGeom>
          <a:blipFill>
            <a:blip r:embed="rId6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24653" y="5818632"/>
            <a:ext cx="1043051" cy="274320"/>
          </a:xfrm>
          <a:prstGeom prst="rect">
            <a:avLst/>
          </a:prstGeom>
          <a:blipFill>
            <a:blip r:embed="rId6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08015" y="5818632"/>
            <a:ext cx="481584" cy="274320"/>
          </a:xfrm>
          <a:prstGeom prst="rect">
            <a:avLst/>
          </a:prstGeom>
          <a:blipFill>
            <a:blip r:embed="rId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05778" y="5818632"/>
            <a:ext cx="1366647" cy="274320"/>
          </a:xfrm>
          <a:prstGeom prst="rect">
            <a:avLst/>
          </a:prstGeom>
          <a:blipFill>
            <a:blip r:embed="rId6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81367" y="5818632"/>
            <a:ext cx="100583" cy="274320"/>
          </a:xfrm>
          <a:prstGeom prst="rect">
            <a:avLst/>
          </a:prstGeom>
          <a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7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7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7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7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7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057131" y="2388107"/>
            <a:ext cx="2784348" cy="399897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79207" y="1703832"/>
            <a:ext cx="4812792" cy="4812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00714" y="6434023"/>
            <a:ext cx="269748" cy="18287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786" y="1440129"/>
            <a:ext cx="3773804" cy="27462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786" y="2263775"/>
            <a:ext cx="501903" cy="27432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1410" y="2263775"/>
            <a:ext cx="1033843" cy="27432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4552" y="2263775"/>
            <a:ext cx="724573" cy="27432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786" y="2812669"/>
            <a:ext cx="525779" cy="27432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0554" y="2812669"/>
            <a:ext cx="906780" cy="27432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7017" y="2812669"/>
            <a:ext cx="1048892" cy="27432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3238" y="2812669"/>
            <a:ext cx="1454658" cy="274320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6841" y="2812669"/>
            <a:ext cx="1627886" cy="274320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7484" y="2812669"/>
            <a:ext cx="1775714" cy="274320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786" y="3086989"/>
            <a:ext cx="594360" cy="274320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6086" y="3086989"/>
            <a:ext cx="112775" cy="274320"/>
          </a:xfrm>
          <a:prstGeom prst="rect">
            <a:avLst/>
          </a:prstGeom>
          <a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4770" y="3086989"/>
            <a:ext cx="501904" cy="27432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3469" y="3086989"/>
            <a:ext cx="3491992" cy="274320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2247" y="3086989"/>
            <a:ext cx="727710" cy="274320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96711" y="3086989"/>
            <a:ext cx="365760" cy="274320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2847" y="3086989"/>
            <a:ext cx="243839" cy="274320"/>
          </a:xfrm>
          <a:prstGeom prst="rect">
            <a:avLst/>
          </a:prstGeom>
          <a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27064" y="3086989"/>
            <a:ext cx="1332230" cy="274320"/>
          </a:xfrm>
          <a:prstGeom prst="rect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0786" y="3361309"/>
            <a:ext cx="1111211" cy="274319"/>
          </a:xfrm>
          <a:prstGeom prst="rect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2697" y="3361309"/>
            <a:ext cx="695197" cy="274319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51633" y="3361309"/>
            <a:ext cx="313181" cy="274319"/>
          </a:xfrm>
          <a:prstGeom prst="rect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3094" y="3361309"/>
            <a:ext cx="449071" cy="274319"/>
          </a:xfrm>
          <a:prstGeom prst="rect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81045" y="3361309"/>
            <a:ext cx="449071" cy="274319"/>
          </a:xfrm>
          <a:prstGeom prst="rect">
            <a:avLst/>
          </a:prstGeom>
          <a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60522" y="3361309"/>
            <a:ext cx="322325" cy="274319"/>
          </a:xfrm>
          <a:prstGeom prst="rect">
            <a:avLst/>
          </a:prstGeom>
          <a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8078" y="3361309"/>
            <a:ext cx="243839" cy="274319"/>
          </a:xfrm>
          <a:prstGeom prst="rect">
            <a:avLst/>
          </a:prstGeom>
          <a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82670" y="3361309"/>
            <a:ext cx="1160272" cy="274319"/>
          </a:xfrm>
          <a:prstGeom prst="rect">
            <a:avLst/>
          </a:prstGeom>
          <a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66488" y="3361309"/>
            <a:ext cx="520191" cy="274319"/>
          </a:xfrm>
          <a:prstGeom prst="rect">
            <a:avLst/>
          </a:prstGeom>
          <a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97779" y="3361309"/>
            <a:ext cx="265175" cy="274319"/>
          </a:xfrm>
          <a:prstGeom prst="rect">
            <a:avLst/>
          </a:prstGeom>
          <a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1515" y="3361309"/>
            <a:ext cx="817880" cy="274319"/>
          </a:xfrm>
          <a:prstGeom prst="rect">
            <a:avLst/>
          </a:prstGeom>
          <a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15228" y="3361309"/>
            <a:ext cx="398272" cy="274319"/>
          </a:xfrm>
          <a:prstGeom prst="rect">
            <a:avLst/>
          </a:prstGeom>
          <a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56603" y="3361309"/>
            <a:ext cx="1019251" cy="274319"/>
          </a:xfrm>
          <a:prstGeom prst="rect">
            <a:avLst/>
          </a:prstGeom>
          <a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48397" y="3361309"/>
            <a:ext cx="109727" cy="274319"/>
          </a:xfrm>
          <a:prstGeom prst="rect">
            <a:avLst/>
          </a:prstGeom>
          <a:blipFill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786" y="3909644"/>
            <a:ext cx="623823" cy="274624"/>
          </a:xfrm>
          <a:prstGeom prst="rect">
            <a:avLst/>
          </a:prstGeom>
          <a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4666" y="3909644"/>
            <a:ext cx="4264761" cy="274624"/>
          </a:xfrm>
          <a:prstGeom prst="rect">
            <a:avLst/>
          </a:prstGeom>
          <a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63896" y="3909644"/>
            <a:ext cx="1981580" cy="274624"/>
          </a:xfrm>
          <a:prstGeom prst="rect">
            <a:avLst/>
          </a:prstGeom>
          <a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3533" y="3909644"/>
            <a:ext cx="379475" cy="274624"/>
          </a:xfrm>
          <a:prstGeom prst="rect">
            <a:avLst/>
          </a:prstGeom>
          <a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0786" y="4184650"/>
            <a:ext cx="812546" cy="274319"/>
          </a:xfrm>
          <a:prstGeom prst="rect">
            <a:avLst/>
          </a:prstGeom>
          <a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39926" y="4184650"/>
            <a:ext cx="903706" cy="274319"/>
          </a:xfrm>
          <a:prstGeom prst="rect">
            <a:avLst/>
          </a:prstGeom>
          <a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76576" y="4184650"/>
            <a:ext cx="375361" cy="274319"/>
          </a:xfrm>
          <a:prstGeom prst="rect">
            <a:avLst/>
          </a:prstGeom>
          <a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1089" y="4184650"/>
            <a:ext cx="1114209" cy="274319"/>
          </a:xfrm>
          <a:prstGeom prst="rect">
            <a:avLst/>
          </a:prstGeom>
          <a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16553" y="4184650"/>
            <a:ext cx="1321308" cy="274319"/>
          </a:xfrm>
          <a:prstGeom prst="rect">
            <a:avLst/>
          </a:prstGeom>
          <a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57344" y="4184650"/>
            <a:ext cx="605789" cy="274319"/>
          </a:xfrm>
          <a:prstGeom prst="rect">
            <a:avLst/>
          </a:prstGeom>
          <a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83123" y="4184650"/>
            <a:ext cx="265175" cy="274319"/>
          </a:xfrm>
          <a:prstGeom prst="rect">
            <a:avLst/>
          </a:prstGeom>
          <a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56859" y="4184650"/>
            <a:ext cx="705916" cy="274319"/>
          </a:xfrm>
          <a:prstGeom prst="rect">
            <a:avLst/>
          </a:prstGeom>
          <a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87796" y="4184650"/>
            <a:ext cx="651509" cy="274319"/>
          </a:xfrm>
          <a:prstGeom prst="rect">
            <a:avLst/>
          </a:prstGeom>
          <a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09004" y="4184650"/>
            <a:ext cx="112775" cy="274319"/>
          </a:xfrm>
          <a:prstGeom prst="rect">
            <a:avLst/>
          </a:prstGeom>
          <a:blipFill>
            <a:blip r:embed="rId4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0786" y="4731765"/>
            <a:ext cx="1467866" cy="243839"/>
          </a:xfrm>
          <a:prstGeom prst="rect">
            <a:avLst/>
          </a:prstGeom>
          <a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0786" y="4975605"/>
            <a:ext cx="2992119" cy="243839"/>
          </a:xfrm>
          <a:prstGeom prst="rect">
            <a:avLst/>
          </a:prstGeom>
          <a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0786" y="5219141"/>
            <a:ext cx="5437505" cy="244144"/>
          </a:xfrm>
          <a:prstGeom prst="rect">
            <a:avLst/>
          </a:prstGeom>
          <a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0786" y="5463540"/>
            <a:ext cx="2478658" cy="243840"/>
          </a:xfrm>
          <a:prstGeom prst="rect">
            <a:avLst/>
          </a:prstGeom>
          <a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2790" y="5707379"/>
            <a:ext cx="2366772" cy="243840"/>
          </a:xfrm>
          <a:prstGeom prst="rect">
            <a:avLst/>
          </a:prstGeom>
          <a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0786" y="5951220"/>
            <a:ext cx="3396361" cy="243840"/>
          </a:xfrm>
          <a:prstGeom prst="rect">
            <a:avLst/>
          </a:prstGeom>
          <a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0786" y="6195059"/>
            <a:ext cx="3586988" cy="243840"/>
          </a:xfrm>
          <a:prstGeom prst="rect">
            <a:avLst/>
          </a:prstGeom>
          <a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5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5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0714" y="6434023"/>
            <a:ext cx="269748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6513" y="1702942"/>
            <a:ext cx="2362200" cy="2743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9264" y="1712976"/>
            <a:ext cx="3525011" cy="4698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0010" y="6252057"/>
            <a:ext cx="304800" cy="1219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8795" y="191465"/>
            <a:ext cx="1622552" cy="51846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0888" y="191465"/>
            <a:ext cx="496824" cy="518464"/>
          </a:xfrm>
          <a:prstGeom prst="rect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2367" y="191465"/>
            <a:ext cx="3771773" cy="51846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795" y="807719"/>
            <a:ext cx="4481322" cy="487679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795" y="1392631"/>
            <a:ext cx="4921885" cy="48798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12833" y="5808878"/>
            <a:ext cx="562355" cy="36576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7738" y="5813450"/>
            <a:ext cx="272033" cy="243840"/>
          </a:xfrm>
          <a:prstGeom prst="rect">
            <a:avLst/>
          </a:prstGeom>
          <a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27006" y="5808878"/>
            <a:ext cx="1606803" cy="365760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44909" y="6434023"/>
            <a:ext cx="179831" cy="182879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329" y="2001901"/>
            <a:ext cx="842010" cy="27432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635" y="2001901"/>
            <a:ext cx="265176" cy="274320"/>
          </a:xfrm>
          <a:prstGeom prst="rect">
            <a:avLst/>
          </a:prstGeom>
          <a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1297" y="2001901"/>
            <a:ext cx="1039368" cy="27432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3420" y="2001901"/>
            <a:ext cx="991031" cy="274320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1725" y="2001901"/>
            <a:ext cx="265175" cy="274320"/>
          </a:xfrm>
          <a:prstGeom prst="rect">
            <a:avLst/>
          </a:prstGeom>
          <a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6984" y="2001901"/>
            <a:ext cx="425653" cy="274320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0829" y="2001901"/>
            <a:ext cx="306324" cy="274320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7717" y="2001901"/>
            <a:ext cx="1210437" cy="274320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61761" y="2001901"/>
            <a:ext cx="219456" cy="274320"/>
          </a:xfrm>
          <a:prstGeom prst="rect">
            <a:avLst/>
          </a:prstGeom>
          <a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4161" y="2001901"/>
            <a:ext cx="611504" cy="274320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4514" y="2001901"/>
            <a:ext cx="416966" cy="274320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99859" y="2001901"/>
            <a:ext cx="356615" cy="274320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81800" y="2001901"/>
            <a:ext cx="374903" cy="274320"/>
          </a:xfrm>
          <a:prstGeom prst="rect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4407" y="2001901"/>
            <a:ext cx="1026159" cy="274320"/>
          </a:xfrm>
          <a:prstGeom prst="rect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40623" y="2001901"/>
            <a:ext cx="583183" cy="274320"/>
          </a:xfrm>
          <a:prstGeom prst="rect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20938" y="2001901"/>
            <a:ext cx="313181" cy="274320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72397" y="2001901"/>
            <a:ext cx="1013675" cy="274320"/>
          </a:xfrm>
          <a:prstGeom prst="rect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97466" y="2001901"/>
            <a:ext cx="1103071" cy="274320"/>
          </a:xfrm>
          <a:prstGeom prst="rect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8329" y="2550541"/>
            <a:ext cx="989266" cy="274320"/>
          </a:xfrm>
          <a:prstGeom prst="rect">
            <a:avLst/>
          </a:prstGeom>
          <a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30375" y="2550541"/>
            <a:ext cx="587120" cy="274320"/>
          </a:xfrm>
          <a:prstGeom prst="rect">
            <a:avLst/>
          </a:prstGeom>
          <a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42692" y="2550541"/>
            <a:ext cx="1039368" cy="274320"/>
          </a:xfrm>
          <a:prstGeom prst="rect">
            <a:avLst/>
          </a:prstGeom>
          <a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3292" y="2550541"/>
            <a:ext cx="1310385" cy="274320"/>
          </a:xfrm>
          <a:prstGeom prst="rect">
            <a:avLst/>
          </a:prstGeom>
          <a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78782" y="2550541"/>
            <a:ext cx="505967" cy="274320"/>
          </a:xfrm>
          <a:prstGeom prst="rect">
            <a:avLst/>
          </a:prstGeom>
          <a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00929" y="2550541"/>
            <a:ext cx="990980" cy="274320"/>
          </a:xfrm>
          <a:prstGeom prst="rect">
            <a:avLst/>
          </a:prstGeom>
          <a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1837" y="3372865"/>
            <a:ext cx="1141171" cy="274320"/>
          </a:xfrm>
          <a:prstGeom prst="rect">
            <a:avLst/>
          </a:prstGeom>
          <a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80336" y="3372865"/>
            <a:ext cx="112775" cy="274320"/>
          </a:xfrm>
          <a:prstGeom prst="rect">
            <a:avLst/>
          </a:prstGeom>
          <a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1837" y="3647185"/>
            <a:ext cx="6306718" cy="274319"/>
          </a:xfrm>
          <a:prstGeom prst="rect">
            <a:avLst/>
          </a:prstGeom>
          <a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49440" y="3647185"/>
            <a:ext cx="1262633" cy="274319"/>
          </a:xfrm>
          <a:prstGeom prst="rect">
            <a:avLst/>
          </a:prstGeom>
          <a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58226" y="3647185"/>
            <a:ext cx="1392681" cy="274319"/>
          </a:xfrm>
          <a:prstGeom prst="rect">
            <a:avLst/>
          </a:prstGeom>
          <a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06966" y="3647185"/>
            <a:ext cx="1822068" cy="274319"/>
          </a:xfrm>
          <a:prstGeom prst="rect">
            <a:avLst/>
          </a:prstGeom>
          <a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211179" y="3647185"/>
            <a:ext cx="204216" cy="274319"/>
          </a:xfrm>
          <a:prstGeom prst="rect">
            <a:avLst/>
          </a:prstGeom>
          <a:blipFill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313286" y="3647185"/>
            <a:ext cx="678484" cy="274319"/>
          </a:xfrm>
          <a:prstGeom prst="rect">
            <a:avLst/>
          </a:prstGeom>
          <a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1837" y="3921505"/>
            <a:ext cx="1956079" cy="274319"/>
          </a:xfrm>
          <a:prstGeom prst="rect">
            <a:avLst/>
          </a:prstGeom>
          <a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82545" y="3921505"/>
            <a:ext cx="836028" cy="274319"/>
          </a:xfrm>
          <a:prstGeom prst="rect">
            <a:avLst/>
          </a:prstGeom>
          <a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65880" y="3921505"/>
            <a:ext cx="301751" cy="274319"/>
          </a:xfrm>
          <a:prstGeom prst="rect">
            <a:avLst/>
          </a:prstGeom>
          <a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19246" y="3921505"/>
            <a:ext cx="432815" cy="274319"/>
          </a:xfrm>
          <a:prstGeom prst="rect">
            <a:avLst/>
          </a:prstGeom>
          <a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95673" y="3921505"/>
            <a:ext cx="1014310" cy="274319"/>
          </a:xfrm>
          <a:prstGeom prst="rect">
            <a:avLst/>
          </a:prstGeom>
          <a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60365" y="3921505"/>
            <a:ext cx="590550" cy="274319"/>
          </a:xfrm>
          <a:prstGeom prst="rect">
            <a:avLst/>
          </a:prstGeom>
          <a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84621" y="3921505"/>
            <a:ext cx="301751" cy="274319"/>
          </a:xfrm>
          <a:prstGeom prst="rect">
            <a:avLst/>
          </a:prstGeom>
          <a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36082" y="3921505"/>
            <a:ext cx="1051433" cy="274319"/>
          </a:xfrm>
          <a:prstGeom prst="rect">
            <a:avLst/>
          </a:prstGeom>
          <a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42176" y="3921505"/>
            <a:ext cx="491744" cy="274319"/>
          </a:xfrm>
          <a:prstGeom prst="rect">
            <a:avLst/>
          </a:prstGeom>
          <a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62800" y="3921505"/>
            <a:ext cx="292607" cy="274319"/>
          </a:xfrm>
          <a:prstGeom prst="rect">
            <a:avLst/>
          </a:prstGeom>
          <a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09688" y="3921505"/>
            <a:ext cx="406400" cy="274319"/>
          </a:xfrm>
          <a:prstGeom prst="rect">
            <a:avLst/>
          </a:prstGeom>
          <a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66304" y="3921505"/>
            <a:ext cx="535685" cy="274319"/>
          </a:xfrm>
          <a:prstGeom prst="rect">
            <a:avLst/>
          </a:prstGeom>
          <a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45093" y="3921505"/>
            <a:ext cx="463296" cy="274319"/>
          </a:xfrm>
          <a:prstGeom prst="rect">
            <a:avLst/>
          </a:prstGeom>
          <a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44381" y="3921505"/>
            <a:ext cx="821245" cy="274319"/>
          </a:xfrm>
          <a:prstGeom prst="rect">
            <a:avLst/>
          </a:prstGeom>
          <a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26193" y="3921505"/>
            <a:ext cx="744981" cy="274319"/>
          </a:xfrm>
          <a:prstGeom prst="rect">
            <a:avLst/>
          </a:prstGeom>
          <a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116566" y="3921505"/>
            <a:ext cx="433222" cy="274319"/>
          </a:xfrm>
          <a:prstGeom prst="rect">
            <a:avLst/>
          </a:prstGeom>
          <a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493375" y="3921505"/>
            <a:ext cx="752424" cy="274319"/>
          </a:xfrm>
          <a:prstGeom prst="rect">
            <a:avLst/>
          </a:prstGeom>
          <a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02034" y="3921505"/>
            <a:ext cx="292607" cy="274319"/>
          </a:xfrm>
          <a:prstGeom prst="rect">
            <a:avLst/>
          </a:prstGeom>
          <a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48922" y="3921505"/>
            <a:ext cx="573024" cy="274319"/>
          </a:xfrm>
          <a:prstGeom prst="rect">
            <a:avLst/>
          </a:prstGeom>
          <a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1837" y="4195902"/>
            <a:ext cx="923455" cy="274624"/>
          </a:xfrm>
          <a:prstGeom prst="rect">
            <a:avLst/>
          </a:prstGeom>
          <a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61464" y="4195902"/>
            <a:ext cx="481584" cy="274624"/>
          </a:xfrm>
          <a:prstGeom prst="rect">
            <a:avLst/>
          </a:prstGeom>
          <a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57704" y="4195902"/>
            <a:ext cx="735177" cy="274624"/>
          </a:xfrm>
          <a:prstGeom prst="rect">
            <a:avLst/>
          </a:prstGeom>
          <a:blipFill>
            <a:blip r:embed="rId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06929" y="4195902"/>
            <a:ext cx="869442" cy="274624"/>
          </a:xfrm>
          <a:prstGeom prst="rect">
            <a:avLst/>
          </a:prstGeom>
          <a:blipFill>
            <a:blip r:embed="rId5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52165" y="4195902"/>
            <a:ext cx="100584" cy="274624"/>
          </a:xfrm>
          <a:prstGeom prst="rect">
            <a:avLst/>
          </a:prstGeom>
          <a:blipFill>
            <a:blip r:embed="rId5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25828" y="4470527"/>
            <a:ext cx="757123" cy="274319"/>
          </a:xfrm>
          <a:prstGeom prst="rect">
            <a:avLst/>
          </a:prstGeom>
          <a:blipFill>
            <a:blip r:embed="rId6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94864" y="4470527"/>
            <a:ext cx="808989" cy="274319"/>
          </a:xfrm>
          <a:prstGeom prst="rect">
            <a:avLst/>
          </a:prstGeom>
          <a:blipFill>
            <a:blip r:embed="rId6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23336" y="4470527"/>
            <a:ext cx="869441" cy="274319"/>
          </a:xfrm>
          <a:prstGeom prst="rect">
            <a:avLst/>
          </a:prstGeom>
          <a:blipFill>
            <a:blip r:embed="rId5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25828" y="4744846"/>
            <a:ext cx="532384" cy="274319"/>
          </a:xfrm>
          <a:prstGeom prst="rect">
            <a:avLst/>
          </a:prstGeom>
          <a:blipFill>
            <a:blip r:embed="rId6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61692" y="4744846"/>
            <a:ext cx="955547" cy="274319"/>
          </a:xfrm>
          <a:prstGeom prst="rect">
            <a:avLst/>
          </a:prstGeom>
          <a:blipFill>
            <a:blip r:embed="rId6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30373" y="4744846"/>
            <a:ext cx="204215" cy="274319"/>
          </a:xfrm>
          <a:prstGeom prst="rect">
            <a:avLst/>
          </a:prstGeom>
          <a:blipFill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32480" y="4744846"/>
            <a:ext cx="917600" cy="274319"/>
          </a:xfrm>
          <a:prstGeom prst="rect">
            <a:avLst/>
          </a:prstGeom>
          <a:blipFill>
            <a:blip r:embed="rId6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83253" y="4744846"/>
            <a:ext cx="791210" cy="274319"/>
          </a:xfrm>
          <a:prstGeom prst="rect">
            <a:avLst/>
          </a:prstGeom>
          <a:blipFill>
            <a:blip r:embed="rId6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94961" y="4744846"/>
            <a:ext cx="529589" cy="274319"/>
          </a:xfrm>
          <a:prstGeom prst="rect">
            <a:avLst/>
          </a:prstGeom>
          <a:blipFill>
            <a:blip r:embed="rId6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55209" y="4744846"/>
            <a:ext cx="954976" cy="274319"/>
          </a:xfrm>
          <a:prstGeom prst="rect">
            <a:avLst/>
          </a:prstGeom>
          <a:blipFill>
            <a:blip r:embed="rId6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39129" y="4744846"/>
            <a:ext cx="951992" cy="274319"/>
          </a:xfrm>
          <a:prstGeom prst="rect">
            <a:avLst/>
          </a:prstGeom>
          <a:blipFill>
            <a:blip r:embed="rId6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30923" y="4744846"/>
            <a:ext cx="821245" cy="274319"/>
          </a:xfrm>
          <a:prstGeom prst="rect">
            <a:avLst/>
          </a:prstGeom>
          <a:blipFill>
            <a:blip r:embed="rId6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95971" y="4744846"/>
            <a:ext cx="1298067" cy="274319"/>
          </a:xfrm>
          <a:prstGeom prst="rect">
            <a:avLst/>
          </a:prstGeom>
          <a:blipFill>
            <a:blip r:embed="rId7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29142" y="4744846"/>
            <a:ext cx="400303" cy="274319"/>
          </a:xfrm>
          <a:prstGeom prst="rect">
            <a:avLst/>
          </a:prstGeom>
          <a:blipFill>
            <a:blip r:embed="rId7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29369" y="4744846"/>
            <a:ext cx="134111" cy="274319"/>
          </a:xfrm>
          <a:prstGeom prst="rect">
            <a:avLst/>
          </a:prstGeom>
          <a:blipFill>
            <a:blip r:embed="rId7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126337" y="4445634"/>
            <a:ext cx="106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425828" y="5019166"/>
            <a:ext cx="933449" cy="274319"/>
          </a:xfrm>
          <a:prstGeom prst="rect">
            <a:avLst/>
          </a:prstGeom>
          <a:blipFill>
            <a:blip r:embed="rId7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64029" y="5019166"/>
            <a:ext cx="472440" cy="274319"/>
          </a:xfrm>
          <a:prstGeom prst="rect">
            <a:avLst/>
          </a:prstGeom>
          <a:blipFill>
            <a:blip r:embed="rId7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81604" y="5019166"/>
            <a:ext cx="422656" cy="274319"/>
          </a:xfrm>
          <a:prstGeom prst="rect">
            <a:avLst/>
          </a:prstGeom>
          <a:blipFill>
            <a:blip r:embed="rId7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38220" y="5019166"/>
            <a:ext cx="731113" cy="274319"/>
          </a:xfrm>
          <a:prstGeom prst="rect">
            <a:avLst/>
          </a:prstGeom>
          <a:blipFill>
            <a:blip r:embed="rId7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04590" y="5019166"/>
            <a:ext cx="370332" cy="274319"/>
          </a:xfrm>
          <a:prstGeom prst="rect">
            <a:avLst/>
          </a:prstGeom>
          <a:blipFill>
            <a:blip r:embed="rId7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91102" y="5019166"/>
            <a:ext cx="420624" cy="274319"/>
          </a:xfrm>
          <a:prstGeom prst="rect">
            <a:avLst/>
          </a:prstGeom>
          <a:blipFill>
            <a:blip r:embed="rId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44670" y="5019166"/>
            <a:ext cx="729691" cy="274319"/>
          </a:xfrm>
          <a:prstGeom prst="rect">
            <a:avLst/>
          </a:prstGeom>
          <a:blipFill>
            <a:blip r:embed="rId7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92370" y="5019166"/>
            <a:ext cx="438150" cy="274319"/>
          </a:xfrm>
          <a:prstGeom prst="rect">
            <a:avLst/>
          </a:prstGeom>
          <a:blipFill>
            <a:blip r:embed="rId8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80990" y="5019166"/>
            <a:ext cx="713600" cy="274319"/>
          </a:xfrm>
          <a:prstGeom prst="rect">
            <a:avLst/>
          </a:prstGeom>
          <a:blipFill>
            <a:blip r:embed="rId8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15228" y="5019166"/>
            <a:ext cx="1147445" cy="274319"/>
          </a:xfrm>
          <a:prstGeom prst="rect">
            <a:avLst/>
          </a:prstGeom>
          <a:blipFill>
            <a:blip r:embed="rId8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14031" y="5019166"/>
            <a:ext cx="652526" cy="274319"/>
          </a:xfrm>
          <a:prstGeom prst="rect">
            <a:avLst/>
          </a:prstGeom>
          <a:blipFill>
            <a:blip r:embed="rId8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12964" y="5019166"/>
            <a:ext cx="1107782" cy="274319"/>
          </a:xfrm>
          <a:prstGeom prst="rect">
            <a:avLst/>
          </a:prstGeom>
          <a:blipFill>
            <a:blip r:embed="rId8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749538" y="5019166"/>
            <a:ext cx="430529" cy="274319"/>
          </a:xfrm>
          <a:prstGeom prst="rect">
            <a:avLst/>
          </a:prstGeom>
          <a:blipFill>
            <a:blip r:embed="rId8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132061" y="5019166"/>
            <a:ext cx="1549907" cy="274319"/>
          </a:xfrm>
          <a:prstGeom prst="rect">
            <a:avLst/>
          </a:prstGeom>
          <a:blipFill>
            <a:blip r:embed="rId8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630534" y="5019166"/>
            <a:ext cx="304038" cy="274319"/>
          </a:xfrm>
          <a:prstGeom prst="rect">
            <a:avLst/>
          </a:prstGeom>
          <a:blipFill>
            <a:blip r:embed="rId8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872851" y="5019166"/>
            <a:ext cx="1106424" cy="274319"/>
          </a:xfrm>
          <a:prstGeom prst="rect">
            <a:avLst/>
          </a:prstGeom>
          <a:blipFill>
            <a:blip r:embed="rId8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25828" y="5293486"/>
            <a:ext cx="481584" cy="274319"/>
          </a:xfrm>
          <a:prstGeom prst="rect">
            <a:avLst/>
          </a:prstGeom>
          <a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22069" y="5293486"/>
            <a:ext cx="1180249" cy="274319"/>
          </a:xfrm>
          <a:prstGeom prst="rect">
            <a:avLst/>
          </a:prstGeom>
          <a:blipFill>
            <a:blip r:embed="rId8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20873" y="5293486"/>
            <a:ext cx="301751" cy="274319"/>
          </a:xfrm>
          <a:prstGeom prst="rect">
            <a:avLst/>
          </a:prstGeom>
          <a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60141" y="5293486"/>
            <a:ext cx="813727" cy="274319"/>
          </a:xfrm>
          <a:prstGeom prst="rect">
            <a:avLst/>
          </a:prstGeom>
          <a:blipFill>
            <a:blip r:embed="rId9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07282" y="5293486"/>
            <a:ext cx="764616" cy="274319"/>
          </a:xfrm>
          <a:prstGeom prst="rect">
            <a:avLst/>
          </a:prstGeom>
          <a:blipFill>
            <a:blip r:embed="rId9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11370" y="5293486"/>
            <a:ext cx="802932" cy="274319"/>
          </a:xfrm>
          <a:prstGeom prst="rect">
            <a:avLst/>
          </a:prstGeom>
          <a:blipFill>
            <a:blip r:embed="rId9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48985" y="5293486"/>
            <a:ext cx="869797" cy="274319"/>
          </a:xfrm>
          <a:prstGeom prst="rect">
            <a:avLst/>
          </a:prstGeom>
          <a:blipFill>
            <a:blip r:embed="rId5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94476" y="5293486"/>
            <a:ext cx="100584" cy="274319"/>
          </a:xfrm>
          <a:prstGeom prst="rect">
            <a:avLst/>
          </a:prstGeom>
          <a:blipFill>
            <a:blip r:embed="rId9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44909" y="6434023"/>
            <a:ext cx="179831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8329" y="1904364"/>
            <a:ext cx="989266" cy="2743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0375" y="1904364"/>
            <a:ext cx="587120" cy="27432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2692" y="1904364"/>
            <a:ext cx="1039368" cy="27432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3292" y="1904364"/>
            <a:ext cx="1310385" cy="27432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8782" y="1904364"/>
            <a:ext cx="505967" cy="27432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00929" y="1904364"/>
            <a:ext cx="990980" cy="27432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329" y="2727705"/>
            <a:ext cx="384048" cy="27432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5133" y="2727705"/>
            <a:ext cx="1765579" cy="27432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0580" y="2727705"/>
            <a:ext cx="1526895" cy="274320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8385" y="2727705"/>
            <a:ext cx="1913051" cy="274320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2905" y="2727705"/>
            <a:ext cx="479958" cy="274320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3595" y="2727705"/>
            <a:ext cx="575055" cy="274320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5659" y="2727705"/>
            <a:ext cx="420624" cy="274320"/>
          </a:xfrm>
          <a:prstGeom prst="rect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8329" y="3002026"/>
            <a:ext cx="1622234" cy="274320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5280" y="3002026"/>
            <a:ext cx="1552194" cy="274320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8613" y="3002026"/>
            <a:ext cx="486054" cy="274320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0285" y="3002026"/>
            <a:ext cx="479551" cy="274320"/>
          </a:xfrm>
          <a:prstGeom prst="rect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7005" y="3002026"/>
            <a:ext cx="402336" cy="274320"/>
          </a:xfrm>
          <a:prstGeom prst="rect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5229" y="3002026"/>
            <a:ext cx="359663" cy="274320"/>
          </a:xfrm>
          <a:prstGeom prst="rect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62117" y="3002026"/>
            <a:ext cx="701039" cy="274320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22009" y="3002026"/>
            <a:ext cx="1685416" cy="274320"/>
          </a:xfrm>
          <a:prstGeom prst="rect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8329" y="3276346"/>
            <a:ext cx="992886" cy="274320"/>
          </a:xfrm>
          <a:prstGeom prst="rect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9585" y="3276346"/>
            <a:ext cx="821131" cy="274320"/>
          </a:xfrm>
          <a:prstGeom prst="rect">
            <a:avLst/>
          </a:prstGeom>
          <a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1585" y="3276346"/>
            <a:ext cx="835660" cy="274320"/>
          </a:xfrm>
          <a:prstGeom prst="rect">
            <a:avLst/>
          </a:prstGeom>
          <a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15589" y="3276346"/>
            <a:ext cx="590550" cy="274320"/>
          </a:xfrm>
          <a:prstGeom prst="rect">
            <a:avLst/>
          </a:prstGeom>
          <a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45001" y="3276346"/>
            <a:ext cx="3669156" cy="274320"/>
          </a:xfrm>
          <a:prstGeom prst="rect">
            <a:avLst/>
          </a:prstGeom>
          <a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8329" y="3550361"/>
            <a:ext cx="766318" cy="274624"/>
          </a:xfrm>
          <a:prstGeom prst="rect">
            <a:avLst/>
          </a:prstGeom>
          <a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7786" y="3550361"/>
            <a:ext cx="363931" cy="274624"/>
          </a:xfrm>
          <a:prstGeom prst="rect">
            <a:avLst/>
          </a:prstGeom>
          <a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72945" y="3550361"/>
            <a:ext cx="766318" cy="274624"/>
          </a:xfrm>
          <a:prstGeom prst="rect">
            <a:avLst/>
          </a:prstGeom>
          <a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62376" y="3550361"/>
            <a:ext cx="1054455" cy="274624"/>
          </a:xfrm>
          <a:prstGeom prst="rect">
            <a:avLst/>
          </a:prstGeom>
          <a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2036" y="3550361"/>
            <a:ext cx="481990" cy="274624"/>
          </a:xfrm>
          <a:prstGeom prst="rect">
            <a:avLst/>
          </a:prstGeom>
          <a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6194" y="3550361"/>
            <a:ext cx="590550" cy="274624"/>
          </a:xfrm>
          <a:prstGeom prst="rect">
            <a:avLst/>
          </a:prstGeom>
          <a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51221" y="3550361"/>
            <a:ext cx="778548" cy="274624"/>
          </a:xfrm>
          <a:prstGeom prst="rect">
            <a:avLst/>
          </a:prstGeom>
          <a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65038" y="3550361"/>
            <a:ext cx="881595" cy="274624"/>
          </a:xfrm>
          <a:prstGeom prst="rect">
            <a:avLst/>
          </a:prstGeom>
          <a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81216" y="3550361"/>
            <a:ext cx="472440" cy="274624"/>
          </a:xfrm>
          <a:prstGeom prst="rect">
            <a:avLst/>
          </a:prstGeom>
          <a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91756" y="3550361"/>
            <a:ext cx="464057" cy="274624"/>
          </a:xfrm>
          <a:prstGeom prst="rect">
            <a:avLst/>
          </a:prstGeom>
          <a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8329" y="3825240"/>
            <a:ext cx="953350" cy="274319"/>
          </a:xfrm>
          <a:prstGeom prst="rect">
            <a:avLst/>
          </a:prstGeom>
          <a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01419" y="3825240"/>
            <a:ext cx="679551" cy="274319"/>
          </a:xfrm>
          <a:prstGeom prst="rect">
            <a:avLst/>
          </a:prstGeom>
          <a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18892" y="3825240"/>
            <a:ext cx="529590" cy="274319"/>
          </a:xfrm>
          <a:prstGeom prst="rect">
            <a:avLst/>
          </a:prstGeom>
          <a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79141" y="3825240"/>
            <a:ext cx="924115" cy="274319"/>
          </a:xfrm>
          <a:prstGeom prst="rect">
            <a:avLst/>
          </a:prstGeom>
          <a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0577" y="3825240"/>
            <a:ext cx="100584" cy="274319"/>
          </a:xfrm>
          <a:prstGeom prst="rect">
            <a:avLst/>
          </a:prstGeom>
          <a:blipFill>
            <a:blip r:embed="rId4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8329" y="4373879"/>
            <a:ext cx="507492" cy="274319"/>
          </a:xfrm>
          <a:prstGeom prst="rect">
            <a:avLst/>
          </a:prstGeom>
          <a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3045" y="4373879"/>
            <a:ext cx="601979" cy="274319"/>
          </a:xfrm>
          <a:prstGeom prst="rect">
            <a:avLst/>
          </a:prstGeom>
          <a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9773" y="4373879"/>
            <a:ext cx="824991" cy="274319"/>
          </a:xfrm>
          <a:prstGeom prst="rect">
            <a:avLst/>
          </a:prstGeom>
          <a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03297" y="4373879"/>
            <a:ext cx="292607" cy="274319"/>
          </a:xfrm>
          <a:prstGeom prst="rect">
            <a:avLst/>
          </a:prstGeom>
          <a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54757" y="4373879"/>
            <a:ext cx="676274" cy="274319"/>
          </a:xfrm>
          <a:prstGeom prst="rect">
            <a:avLst/>
          </a:prstGeom>
          <a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52165" y="4373879"/>
            <a:ext cx="489712" cy="274319"/>
          </a:xfrm>
          <a:prstGeom prst="rect">
            <a:avLst/>
          </a:prstGeom>
          <a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75836" y="4373879"/>
            <a:ext cx="666051" cy="274319"/>
          </a:xfrm>
          <a:prstGeom prst="rect">
            <a:avLst/>
          </a:prstGeom>
          <a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87341" y="4373879"/>
            <a:ext cx="268224" cy="274319"/>
          </a:xfrm>
          <a:prstGeom prst="rect">
            <a:avLst/>
          </a:prstGeom>
          <a:blipFill>
            <a:blip r:embed="rId5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77841" y="4373879"/>
            <a:ext cx="961834" cy="274319"/>
          </a:xfrm>
          <a:prstGeom prst="rect">
            <a:avLst/>
          </a:prstGeom>
          <a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89194" y="4373879"/>
            <a:ext cx="1396110" cy="274319"/>
          </a:xfrm>
          <a:prstGeom prst="rect">
            <a:avLst/>
          </a:prstGeom>
          <a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19900" y="4373879"/>
            <a:ext cx="801624" cy="274319"/>
          </a:xfrm>
          <a:prstGeom prst="rect">
            <a:avLst/>
          </a:prstGeom>
          <a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8329" y="4647895"/>
            <a:ext cx="1882038" cy="274624"/>
          </a:xfrm>
          <a:prstGeom prst="rect">
            <a:avLst/>
          </a:prstGeom>
          <a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02941" y="4647895"/>
            <a:ext cx="3960113" cy="274624"/>
          </a:xfrm>
          <a:prstGeom prst="rect">
            <a:avLst/>
          </a:prstGeom>
          <a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84264" y="4647895"/>
            <a:ext cx="914653" cy="274624"/>
          </a:xfrm>
          <a:prstGeom prst="rect">
            <a:avLst/>
          </a:prstGeom>
          <a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8329" y="4922773"/>
            <a:ext cx="1204302" cy="274319"/>
          </a:xfrm>
          <a:prstGeom prst="rect">
            <a:avLst/>
          </a:prstGeom>
          <a:blipFill>
            <a:blip r:embed="rId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68373" y="4922773"/>
            <a:ext cx="980694" cy="274319"/>
          </a:xfrm>
          <a:prstGeom prst="rect">
            <a:avLst/>
          </a:prstGeom>
          <a:blipFill>
            <a:blip r:embed="rId5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01060" y="4922773"/>
            <a:ext cx="903947" cy="274319"/>
          </a:xfrm>
          <a:prstGeom prst="rect">
            <a:avLst/>
          </a:prstGeom>
          <a:blipFill>
            <a:blip r:embed="rId5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66692" y="4922773"/>
            <a:ext cx="370789" cy="274319"/>
          </a:xfrm>
          <a:prstGeom prst="rect">
            <a:avLst/>
          </a:prstGeom>
          <a:blipFill>
            <a:blip r:embed="rId6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90161" y="4922773"/>
            <a:ext cx="1032357" cy="274319"/>
          </a:xfrm>
          <a:prstGeom prst="rect">
            <a:avLst/>
          </a:prstGeom>
          <a:blipFill>
            <a:blip r:embed="rId6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77714" y="4922773"/>
            <a:ext cx="2543810" cy="274319"/>
          </a:xfrm>
          <a:prstGeom prst="rect">
            <a:avLst/>
          </a:prstGeom>
          <a:blipFill>
            <a:blip r:embed="rId6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8329" y="5197094"/>
            <a:ext cx="987399" cy="274319"/>
          </a:xfrm>
          <a:prstGeom prst="rect">
            <a:avLst/>
          </a:prstGeom>
          <a:blipFill>
            <a:blip r:embed="rId6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5869" y="5197094"/>
            <a:ext cx="481583" cy="274319"/>
          </a:xfrm>
          <a:prstGeom prst="rect">
            <a:avLst/>
          </a:prstGeom>
          <a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42108" y="5197094"/>
            <a:ext cx="508634" cy="274319"/>
          </a:xfrm>
          <a:prstGeom prst="rect">
            <a:avLst/>
          </a:prstGeom>
          <a:blipFill>
            <a:blip r:embed="rId6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87117" y="5197094"/>
            <a:ext cx="651509" cy="274319"/>
          </a:xfrm>
          <a:prstGeom prst="rect">
            <a:avLst/>
          </a:prstGeom>
          <a:blipFill>
            <a:blip r:embed="rId6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43376" y="5197094"/>
            <a:ext cx="837438" cy="274319"/>
          </a:xfrm>
          <a:prstGeom prst="rect">
            <a:avLst/>
          </a:prstGeom>
          <a:blipFill>
            <a:blip r:embed="rId6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97757" y="5197094"/>
            <a:ext cx="638619" cy="274319"/>
          </a:xfrm>
          <a:prstGeom prst="rect">
            <a:avLst/>
          </a:prstGeom>
          <a:blipFill>
            <a:blip r:embed="rId6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66590" y="5197094"/>
            <a:ext cx="372617" cy="274319"/>
          </a:xfrm>
          <a:prstGeom prst="rect">
            <a:avLst/>
          </a:prstGeom>
          <a:blipFill>
            <a:blip r:embed="rId6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48529" y="5197094"/>
            <a:ext cx="992695" cy="274319"/>
          </a:xfrm>
          <a:prstGeom prst="rect">
            <a:avLst/>
          </a:prstGeom>
          <a:blipFill>
            <a:blip r:embed="rId6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30926" y="5197094"/>
            <a:ext cx="100584" cy="274319"/>
          </a:xfrm>
          <a:prstGeom prst="rect">
            <a:avLst/>
          </a:prstGeom>
          <a:blipFill>
            <a:blip r:embed="rId4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7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7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7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7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7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88807" y="1581910"/>
            <a:ext cx="4203192" cy="515416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44909" y="6434023"/>
            <a:ext cx="179831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6513" y="1702942"/>
            <a:ext cx="6123178" cy="2743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6513" y="2251582"/>
            <a:ext cx="1520571" cy="27432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5636" y="2251582"/>
            <a:ext cx="8941181" cy="27432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513" y="2800476"/>
            <a:ext cx="10313670" cy="27432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513" y="3074797"/>
            <a:ext cx="5246878" cy="27432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513" y="3349116"/>
            <a:ext cx="9479280" cy="27432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34854" y="3349116"/>
            <a:ext cx="1091666" cy="27432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7358" y="3349116"/>
            <a:ext cx="123444" cy="274320"/>
          </a:xfrm>
          <a:prstGeom prst="rect">
            <a:avLst/>
          </a:prstGeom>
          <a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513" y="3623436"/>
            <a:ext cx="1063167" cy="274319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6437" y="4410455"/>
            <a:ext cx="10372725" cy="0"/>
          </a:xfrm>
          <a:custGeom>
            <a:avLst/>
            <a:gdLst/>
            <a:ahLst/>
            <a:cxnLst/>
            <a:rect l="l" t="t" r="r" b="b"/>
            <a:pathLst>
              <a:path w="10372725">
                <a:moveTo>
                  <a:pt x="0" y="0"/>
                </a:moveTo>
                <a:lnTo>
                  <a:pt x="10372318" y="0"/>
                </a:lnTo>
              </a:path>
            </a:pathLst>
          </a:custGeom>
          <a:ln w="12191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513" y="4172458"/>
            <a:ext cx="10498709" cy="274319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6513" y="4446778"/>
            <a:ext cx="3445637" cy="27431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6437" y="4684776"/>
            <a:ext cx="3343910" cy="0"/>
          </a:xfrm>
          <a:custGeom>
            <a:avLst/>
            <a:gdLst/>
            <a:ahLst/>
            <a:cxnLst/>
            <a:rect l="l" t="t" r="r" b="b"/>
            <a:pathLst>
              <a:path w="3343910">
                <a:moveTo>
                  <a:pt x="0" y="0"/>
                </a:moveTo>
                <a:lnTo>
                  <a:pt x="3343630" y="0"/>
                </a:lnTo>
              </a:path>
            </a:pathLst>
          </a:custGeom>
          <a:ln w="12192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6513" y="4995367"/>
            <a:ext cx="10124694" cy="274624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6513" y="5269991"/>
            <a:ext cx="1790827" cy="274319"/>
          </a:xfrm>
          <a:prstGeom prst="rect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6513" y="5818632"/>
            <a:ext cx="6173978" cy="274320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6513" y="6089903"/>
            <a:ext cx="1695831" cy="274320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1189" y="6089903"/>
            <a:ext cx="4708270" cy="274320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13447" y="6089903"/>
            <a:ext cx="204216" cy="274320"/>
          </a:xfrm>
          <a:prstGeom prst="rect">
            <a:avLst/>
          </a:prstGeom>
          <a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53656" y="6089903"/>
            <a:ext cx="3943477" cy="274320"/>
          </a:xfrm>
          <a:prstGeom prst="rect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6513" y="6366967"/>
            <a:ext cx="696976" cy="274624"/>
          </a:xfrm>
          <a:prstGeom prst="rect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44909" y="6434023"/>
            <a:ext cx="179831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255" y="3521964"/>
            <a:ext cx="2268728" cy="27431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255" y="3796284"/>
            <a:ext cx="1788160" cy="274319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255" y="4070603"/>
            <a:ext cx="2278253" cy="27431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3759" y="1412746"/>
            <a:ext cx="4617720" cy="5445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224" y="1536191"/>
            <a:ext cx="6705600" cy="4980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44909" y="6434023"/>
            <a:ext cx="179831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659" y="1581022"/>
            <a:ext cx="9484106" cy="2743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59" y="2129663"/>
            <a:ext cx="1684274" cy="27432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4288" y="2129663"/>
            <a:ext cx="1383918" cy="27432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653" y="2129663"/>
            <a:ext cx="7706614" cy="27432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59" y="2403982"/>
            <a:ext cx="6701282" cy="27432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59" y="2677998"/>
            <a:ext cx="10593705" cy="27462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659" y="3227197"/>
            <a:ext cx="6360921" cy="27432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5172" y="3775532"/>
            <a:ext cx="8094980" cy="274624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7060" y="3775532"/>
            <a:ext cx="204216" cy="274624"/>
          </a:xfrm>
          <a:prstGeom prst="rect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37268" y="3775532"/>
            <a:ext cx="1882648" cy="274624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5172" y="4050538"/>
            <a:ext cx="2342641" cy="27431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0945" y="4050538"/>
            <a:ext cx="204216" cy="274319"/>
          </a:xfrm>
          <a:prstGeom prst="rect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1153" y="4050538"/>
            <a:ext cx="7890509" cy="274319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5172" y="4507738"/>
            <a:ext cx="7676769" cy="274319"/>
          </a:xfrm>
          <a:prstGeom prst="rect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5172" y="4949647"/>
            <a:ext cx="2938399" cy="274624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28541" y="4949647"/>
            <a:ext cx="1636649" cy="274624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48351" y="4949647"/>
            <a:ext cx="4538726" cy="274624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88397" y="4949647"/>
            <a:ext cx="1115910" cy="274624"/>
          </a:xfrm>
          <a:prstGeom prst="rect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92714" y="4949647"/>
            <a:ext cx="349300" cy="274624"/>
          </a:xfrm>
          <a:prstGeom prst="rect">
            <a:avLst/>
          </a:prstGeom>
          <a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5172" y="5223713"/>
            <a:ext cx="3008883" cy="274624"/>
          </a:xfrm>
          <a:prstGeom prst="rect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92550" y="5226761"/>
            <a:ext cx="192024" cy="183184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57141" y="5223713"/>
            <a:ext cx="4402582" cy="274624"/>
          </a:xfrm>
          <a:prstGeom prst="rect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5959" y="3750640"/>
            <a:ext cx="106045" cy="220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95172" y="5678423"/>
            <a:ext cx="9043289" cy="274319"/>
          </a:xfrm>
          <a:prstGeom prst="rect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95661" y="5678423"/>
            <a:ext cx="769835" cy="274319"/>
          </a:xfrm>
          <a:prstGeom prst="rect">
            <a:avLst/>
          </a:prstGeom>
          <a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5172" y="5952744"/>
            <a:ext cx="402335" cy="274320"/>
          </a:xfrm>
          <a:prstGeom prst="rect">
            <a:avLst/>
          </a:prstGeom>
          <a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16736" y="5952744"/>
            <a:ext cx="9721469" cy="274320"/>
          </a:xfrm>
          <a:prstGeom prst="rect">
            <a:avLst/>
          </a:prstGeom>
          <a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5172" y="6227064"/>
            <a:ext cx="1291081" cy="274624"/>
          </a:xfrm>
          <a:prstGeom prst="rect">
            <a:avLst/>
          </a:prstGeom>
          <a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41804" y="6227064"/>
            <a:ext cx="7031608" cy="274624"/>
          </a:xfrm>
          <a:prstGeom prst="rect">
            <a:avLst/>
          </a:prstGeom>
          <a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44909" y="6434023"/>
            <a:ext cx="179831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6513" y="1702942"/>
            <a:ext cx="9484106" cy="2743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6513" y="2251582"/>
            <a:ext cx="10630535" cy="27432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513" y="2525598"/>
            <a:ext cx="1630045" cy="27462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9601" y="3074797"/>
            <a:ext cx="1400302" cy="27432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9852" y="3074797"/>
            <a:ext cx="2420493" cy="27432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025" y="3623436"/>
            <a:ext cx="4526915" cy="274319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9382" y="3623436"/>
            <a:ext cx="3761104" cy="274319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22918" y="3623436"/>
            <a:ext cx="125729" cy="274319"/>
          </a:xfrm>
          <a:prstGeom prst="rect">
            <a:avLst/>
          </a:prstGeom>
          <a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3025" y="4169409"/>
            <a:ext cx="2353945" cy="274319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3689" y="4169409"/>
            <a:ext cx="657860" cy="274319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9765" y="4169409"/>
            <a:ext cx="1076248" cy="27431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1514" y="4169409"/>
            <a:ext cx="694943" cy="274319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0634" y="4169409"/>
            <a:ext cx="204215" cy="274319"/>
          </a:xfrm>
          <a:prstGeom prst="rect">
            <a:avLst/>
          </a:prstGeom>
          <a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82741" y="4169409"/>
            <a:ext cx="588645" cy="274319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7252" y="4169409"/>
            <a:ext cx="2984754" cy="274319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3813" y="3049904"/>
            <a:ext cx="10604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3025" y="4721097"/>
            <a:ext cx="10525887" cy="274319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3025" y="4995367"/>
            <a:ext cx="3833241" cy="274624"/>
          </a:xfrm>
          <a:prstGeom prst="rect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44909" y="6434023"/>
            <a:ext cx="179831" cy="1828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659" y="1581022"/>
            <a:ext cx="9484106" cy="2743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786" y="702259"/>
            <a:ext cx="1148486" cy="36606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7833" y="702259"/>
            <a:ext cx="350520" cy="366064"/>
          </a:xfrm>
          <a:prstGeom prst="rect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917" y="702259"/>
            <a:ext cx="2664968" cy="36606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0661" y="702259"/>
            <a:ext cx="5580761" cy="36606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786" y="1068577"/>
            <a:ext cx="1473580" cy="36576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772" y="2241802"/>
            <a:ext cx="5916167" cy="45140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8792" y="2375914"/>
            <a:ext cx="2424683" cy="44637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68711" y="3354323"/>
            <a:ext cx="1333500" cy="1295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17</Words>
  <Application>Microsoft Office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Lépine</dc:creator>
  <cp:lastModifiedBy>CUENNET stephane</cp:lastModifiedBy>
  <cp:revision>3</cp:revision>
  <dcterms:created xsi:type="dcterms:W3CDTF">2020-12-04T14:34:24Z</dcterms:created>
  <dcterms:modified xsi:type="dcterms:W3CDTF">2020-12-10T09:14:31Z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2020-12-04T00:00:00Z</vt:filetime>
  </property>
</Properties>
</file>